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4"/>
  </p:notesMasterIdLst>
  <p:sldIdLst>
    <p:sldId id="271" r:id="rId2"/>
    <p:sldId id="273" r:id="rId3"/>
    <p:sldId id="272" r:id="rId4"/>
    <p:sldId id="259" r:id="rId5"/>
    <p:sldId id="275" r:id="rId6"/>
    <p:sldId id="261" r:id="rId7"/>
    <p:sldId id="274" r:id="rId8"/>
    <p:sldId id="263" r:id="rId9"/>
    <p:sldId id="267" r:id="rId10"/>
    <p:sldId id="269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047" autoAdjust="0"/>
  </p:normalViewPr>
  <p:slideViewPr>
    <p:cSldViewPr>
      <p:cViewPr>
        <p:scale>
          <a:sx n="77" d="100"/>
          <a:sy n="77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A3FB5-EC2E-4983-8D64-5D4723B0D339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0B83C5-FB89-4DEC-9039-9960545FAAFC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endParaRPr lang="en-US" sz="2800" dirty="0">
            <a:latin typeface="Franklin Gothic Medium Cond" pitchFamily="34" charset="0"/>
          </a:endParaRPr>
        </a:p>
      </dgm:t>
    </dgm:pt>
    <dgm:pt modelId="{B58D2977-61F0-4289-9161-9B0B2599E20F}" type="parTrans" cxnId="{138FA0F0-3A8A-489D-8888-3468BC9B23C0}">
      <dgm:prSet/>
      <dgm:spPr/>
      <dgm:t>
        <a:bodyPr/>
        <a:lstStyle/>
        <a:p>
          <a:endParaRPr lang="en-US"/>
        </a:p>
      </dgm:t>
    </dgm:pt>
    <dgm:pt modelId="{0481E9B4-5897-4277-A3CD-9E8AC8BA9C21}" type="sibTrans" cxnId="{138FA0F0-3A8A-489D-8888-3468BC9B23C0}">
      <dgm:prSet/>
      <dgm:spPr/>
      <dgm:t>
        <a:bodyPr/>
        <a:lstStyle/>
        <a:p>
          <a:endParaRPr lang="en-US"/>
        </a:p>
      </dgm:t>
    </dgm:pt>
    <dgm:pt modelId="{A9218C68-2F7B-4994-92DA-0304A9956852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endParaRPr lang="en-US" sz="2800" dirty="0">
            <a:latin typeface="Franklin Gothic Medium Cond" pitchFamily="34" charset="0"/>
          </a:endParaRPr>
        </a:p>
      </dgm:t>
    </dgm:pt>
    <dgm:pt modelId="{834AB8F0-4A9A-4DB6-9A4D-69A35E4E9247}" type="parTrans" cxnId="{1AF362C0-86BD-4AAC-9AF9-B398702EE003}">
      <dgm:prSet/>
      <dgm:spPr/>
      <dgm:t>
        <a:bodyPr/>
        <a:lstStyle/>
        <a:p>
          <a:endParaRPr lang="en-US"/>
        </a:p>
      </dgm:t>
    </dgm:pt>
    <dgm:pt modelId="{F23F837F-FD21-4B4E-A5F8-3AD2C99B7E67}" type="sibTrans" cxnId="{1AF362C0-86BD-4AAC-9AF9-B398702EE003}">
      <dgm:prSet/>
      <dgm:spPr/>
      <dgm:t>
        <a:bodyPr/>
        <a:lstStyle/>
        <a:p>
          <a:endParaRPr lang="en-US"/>
        </a:p>
      </dgm:t>
    </dgm:pt>
    <dgm:pt modelId="{3DE8CA39-333E-4904-8E28-A954B17A6F6B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DB Failover</a:t>
          </a:r>
          <a:endParaRPr lang="en-US" sz="2100" dirty="0">
            <a:latin typeface="Franklin Gothic Book" pitchFamily="34" charset="0"/>
          </a:endParaRPr>
        </a:p>
      </dgm:t>
    </dgm:pt>
    <dgm:pt modelId="{38578C08-C05C-49F1-AE10-943C27F77570}" type="parTrans" cxnId="{C8FFD080-7186-4168-BCEE-F9CDA4818DF8}">
      <dgm:prSet/>
      <dgm:spPr/>
      <dgm:t>
        <a:bodyPr/>
        <a:lstStyle/>
        <a:p>
          <a:endParaRPr lang="en-US"/>
        </a:p>
      </dgm:t>
    </dgm:pt>
    <dgm:pt modelId="{102DA166-0408-435C-A1D0-3FF03B3446B8}" type="sibTrans" cxnId="{C8FFD080-7186-4168-BCEE-F9CDA4818DF8}">
      <dgm:prSet/>
      <dgm:spPr/>
      <dgm:t>
        <a:bodyPr/>
        <a:lstStyle/>
        <a:p>
          <a:endParaRPr lang="en-US"/>
        </a:p>
      </dgm:t>
    </dgm:pt>
    <dgm:pt modelId="{0E8D7766-A7C2-4B6D-B261-E66309F92C15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endParaRPr lang="en-US" sz="2800" dirty="0">
            <a:latin typeface="Franklin Gothic Medium Cond" pitchFamily="34" charset="0"/>
          </a:endParaRPr>
        </a:p>
      </dgm:t>
    </dgm:pt>
    <dgm:pt modelId="{78B99D9E-1A0A-4505-A65C-DE12A163E06B}" type="parTrans" cxnId="{3AE64DEB-9B84-4914-93F7-A0BB85E908E9}">
      <dgm:prSet/>
      <dgm:spPr/>
      <dgm:t>
        <a:bodyPr/>
        <a:lstStyle/>
        <a:p>
          <a:endParaRPr lang="en-US"/>
        </a:p>
      </dgm:t>
    </dgm:pt>
    <dgm:pt modelId="{B86DBCFF-14DA-45C9-A879-B6305D7AF8F7}" type="sibTrans" cxnId="{3AE64DEB-9B84-4914-93F7-A0BB85E908E9}">
      <dgm:prSet/>
      <dgm:spPr/>
      <dgm:t>
        <a:bodyPr/>
        <a:lstStyle/>
        <a:p>
          <a:endParaRPr lang="en-US"/>
        </a:p>
      </dgm:t>
    </dgm:pt>
    <dgm:pt modelId="{8BC5B113-A5FA-4C53-89D3-FD6D495EDF97}">
      <dgm:prSet phldrT="[Text]" custT="1"/>
      <dgm:spPr>
        <a:scene3d>
          <a:camera prst="orthographicFront"/>
          <a:lightRig rig="chilly" dir="t"/>
        </a:scene3d>
        <a:sp3d prstMaterial="translucentPowder">
          <a:bevelT w="127000" h="25400" prst="relaxedInset"/>
        </a:sp3d>
      </dgm:spPr>
      <dgm:t>
        <a:bodyPr lIns="0" tIns="548640" rIns="0" bIns="0" anchor="b" anchorCtr="0"/>
        <a:lstStyle/>
        <a:p>
          <a:endParaRPr lang="en-US" sz="2800" dirty="0">
            <a:latin typeface="Franklin Gothic Medium Cond" pitchFamily="34" charset="0"/>
          </a:endParaRPr>
        </a:p>
      </dgm:t>
    </dgm:pt>
    <dgm:pt modelId="{B48A5EEB-5E07-4BE0-8F6B-CB82495F971F}" type="sibTrans" cxnId="{ADFF4E7B-256E-4A2C-9D59-A1AA5E5DD543}">
      <dgm:prSet/>
      <dgm:spPr/>
      <dgm:t>
        <a:bodyPr/>
        <a:lstStyle/>
        <a:p>
          <a:endParaRPr lang="en-US"/>
        </a:p>
      </dgm:t>
    </dgm:pt>
    <dgm:pt modelId="{185C4401-63EE-4E93-8C00-3F3B50F3998F}" type="parTrans" cxnId="{ADFF4E7B-256E-4A2C-9D59-A1AA5E5DD543}">
      <dgm:prSet/>
      <dgm:spPr/>
      <dgm:t>
        <a:bodyPr/>
        <a:lstStyle/>
        <a:p>
          <a:endParaRPr lang="en-US"/>
        </a:p>
      </dgm:t>
    </dgm:pt>
    <dgm:pt modelId="{C7AEF8A6-7FC5-4512-8214-026FBFB2096C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Implement for Each DB</a:t>
          </a:r>
          <a:endParaRPr lang="en-US" sz="2100" dirty="0">
            <a:latin typeface="Franklin Gothic Book" pitchFamily="34" charset="0"/>
          </a:endParaRPr>
        </a:p>
      </dgm:t>
    </dgm:pt>
    <dgm:pt modelId="{CF221CC4-5429-4D72-A579-08BD6747E6FA}" type="sibTrans" cxnId="{A592710F-4E29-4D69-93A8-BEF7B5AD3521}">
      <dgm:prSet/>
      <dgm:spPr/>
      <dgm:t>
        <a:bodyPr/>
        <a:lstStyle/>
        <a:p>
          <a:endParaRPr lang="en-US"/>
        </a:p>
      </dgm:t>
    </dgm:pt>
    <dgm:pt modelId="{35C80211-5C7B-4081-9B36-C805ED697AF2}" type="parTrans" cxnId="{A592710F-4E29-4D69-93A8-BEF7B5AD3521}">
      <dgm:prSet/>
      <dgm:spPr/>
      <dgm:t>
        <a:bodyPr/>
        <a:lstStyle/>
        <a:p>
          <a:endParaRPr lang="en-US"/>
        </a:p>
      </dgm:t>
    </dgm:pt>
    <dgm:pt modelId="{DA096716-5F7F-48C4-9F4B-9A64340C6EF6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Reporting\Backup</a:t>
          </a:r>
          <a:endParaRPr lang="en-US" sz="2100" dirty="0">
            <a:latin typeface="Franklin Gothic Book" pitchFamily="34" charset="0"/>
          </a:endParaRPr>
        </a:p>
      </dgm:t>
    </dgm:pt>
    <dgm:pt modelId="{55A7AFEB-478F-4394-9DB5-FD87FF82D10E}" type="parTrans" cxnId="{F3369202-4AF2-4DD8-8A32-C632A9E8E9BC}">
      <dgm:prSet/>
      <dgm:spPr/>
      <dgm:t>
        <a:bodyPr/>
        <a:lstStyle/>
        <a:p>
          <a:endParaRPr lang="en-IN"/>
        </a:p>
      </dgm:t>
    </dgm:pt>
    <dgm:pt modelId="{480E0849-CB7D-4106-AA0E-FCB3C0759A86}" type="sibTrans" cxnId="{F3369202-4AF2-4DD8-8A32-C632A9E8E9BC}">
      <dgm:prSet/>
      <dgm:spPr/>
      <dgm:t>
        <a:bodyPr/>
        <a:lstStyle/>
        <a:p>
          <a:endParaRPr lang="en-IN"/>
        </a:p>
      </dgm:t>
    </dgm:pt>
    <dgm:pt modelId="{FB1891BB-55D3-401F-91D0-29153B925C91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Application Failover</a:t>
          </a:r>
          <a:endParaRPr lang="en-US" sz="2100" dirty="0">
            <a:latin typeface="Franklin Gothic Book" pitchFamily="34" charset="0"/>
          </a:endParaRPr>
        </a:p>
      </dgm:t>
    </dgm:pt>
    <dgm:pt modelId="{652B3401-31D1-4E62-8402-0B81B7E1A51E}" type="sibTrans" cxnId="{6F151050-3043-41CF-A0EB-0811A495310F}">
      <dgm:prSet/>
      <dgm:spPr/>
      <dgm:t>
        <a:bodyPr/>
        <a:lstStyle/>
        <a:p>
          <a:endParaRPr lang="en-IN"/>
        </a:p>
      </dgm:t>
    </dgm:pt>
    <dgm:pt modelId="{07D0DC83-41FA-4817-9952-905645789DA0}" type="parTrans" cxnId="{6F151050-3043-41CF-A0EB-0811A495310F}">
      <dgm:prSet/>
      <dgm:spPr/>
      <dgm:t>
        <a:bodyPr/>
        <a:lstStyle/>
        <a:p>
          <a:endParaRPr lang="en-IN"/>
        </a:p>
      </dgm:t>
    </dgm:pt>
    <dgm:pt modelId="{9CDB9293-1B3A-4C55-BCAA-CE33C3989474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Either Sync\</a:t>
          </a:r>
          <a:r>
            <a:rPr lang="en-US" sz="2100" dirty="0" err="1" smtClean="0">
              <a:latin typeface="Franklin Gothic Book" pitchFamily="34" charset="0"/>
            </a:rPr>
            <a:t>Aync</a:t>
          </a:r>
          <a:r>
            <a:rPr lang="en-US" sz="2100" dirty="0" smtClean="0">
              <a:latin typeface="Franklin Gothic Book" pitchFamily="34" charset="0"/>
            </a:rPr>
            <a:t> – DBM</a:t>
          </a:r>
          <a:endParaRPr lang="en-US" sz="2100" dirty="0">
            <a:latin typeface="Franklin Gothic Book" pitchFamily="34" charset="0"/>
          </a:endParaRPr>
        </a:p>
      </dgm:t>
    </dgm:pt>
    <dgm:pt modelId="{5091FB22-06B4-4128-BBC6-34D8938E5BA2}" type="parTrans" cxnId="{DBB62BB5-5273-4A2F-8BD9-59F59A90C3AC}">
      <dgm:prSet/>
      <dgm:spPr/>
      <dgm:t>
        <a:bodyPr/>
        <a:lstStyle/>
        <a:p>
          <a:endParaRPr lang="en-IN"/>
        </a:p>
      </dgm:t>
    </dgm:pt>
    <dgm:pt modelId="{7C1B26E2-CB4D-4761-B727-3797DEC29DFA}" type="sibTrans" cxnId="{DBB62BB5-5273-4A2F-8BD9-59F59A90C3AC}">
      <dgm:prSet/>
      <dgm:spPr/>
      <dgm:t>
        <a:bodyPr/>
        <a:lstStyle/>
        <a:p>
          <a:endParaRPr lang="en-IN"/>
        </a:p>
      </dgm:t>
    </dgm:pt>
    <dgm:pt modelId="{7E9AACC3-F17B-474F-8658-F197DF969E27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Single DB</a:t>
          </a:r>
          <a:endParaRPr lang="en-US" sz="2100" dirty="0">
            <a:latin typeface="Franklin Gothic Book" pitchFamily="34" charset="0"/>
          </a:endParaRPr>
        </a:p>
      </dgm:t>
    </dgm:pt>
    <dgm:pt modelId="{C545D6E0-1B38-47AD-801F-6458FE2761E1}" type="parTrans" cxnId="{BCD653DB-6DB6-4BC9-8A4A-C0C667A3CA70}">
      <dgm:prSet/>
      <dgm:spPr/>
      <dgm:t>
        <a:bodyPr/>
        <a:lstStyle/>
        <a:p>
          <a:endParaRPr lang="en-IN"/>
        </a:p>
      </dgm:t>
    </dgm:pt>
    <dgm:pt modelId="{6AC48E22-495A-4833-87EA-65E0E5B1D3C2}" type="sibTrans" cxnId="{BCD653DB-6DB6-4BC9-8A4A-C0C667A3CA70}">
      <dgm:prSet/>
      <dgm:spPr/>
      <dgm:t>
        <a:bodyPr/>
        <a:lstStyle/>
        <a:p>
          <a:endParaRPr lang="en-IN"/>
        </a:p>
      </dgm:t>
    </dgm:pt>
    <dgm:pt modelId="{0259F565-9D7B-4DDB-990C-5DB2726E3AFC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No Automatic – LS</a:t>
          </a:r>
          <a:endParaRPr lang="en-US" sz="2100" dirty="0">
            <a:latin typeface="Franklin Gothic Book" pitchFamily="34" charset="0"/>
          </a:endParaRPr>
        </a:p>
      </dgm:t>
    </dgm:pt>
    <dgm:pt modelId="{ACE739C1-86D1-4FD5-92B4-A8BE66A813EA}" type="parTrans" cxnId="{566AE9A1-2D75-4FAE-BA1E-1BFBF9E82A56}">
      <dgm:prSet/>
      <dgm:spPr/>
      <dgm:t>
        <a:bodyPr/>
        <a:lstStyle/>
        <a:p>
          <a:endParaRPr lang="en-IN"/>
        </a:p>
      </dgm:t>
    </dgm:pt>
    <dgm:pt modelId="{64AE4534-38D2-49DC-A071-295797D1CBA9}" type="sibTrans" cxnId="{566AE9A1-2D75-4FAE-BA1E-1BFBF9E82A56}">
      <dgm:prSet/>
      <dgm:spPr/>
      <dgm:t>
        <a:bodyPr/>
        <a:lstStyle/>
        <a:p>
          <a:endParaRPr lang="en-IN"/>
        </a:p>
      </dgm:t>
    </dgm:pt>
    <dgm:pt modelId="{F23E955D-5BDA-4989-8503-84D2C76B5816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Need Witness for Automatic Failover– DBM</a:t>
          </a:r>
          <a:endParaRPr lang="en-US" sz="2100" dirty="0">
            <a:latin typeface="Franklin Gothic Book" pitchFamily="34" charset="0"/>
          </a:endParaRPr>
        </a:p>
      </dgm:t>
    </dgm:pt>
    <dgm:pt modelId="{BD5AE896-8C4D-47C3-85D9-BD1058FB472E}" type="parTrans" cxnId="{BFF00281-065E-4FE9-8E90-077AA8CD5378}">
      <dgm:prSet/>
      <dgm:spPr/>
      <dgm:t>
        <a:bodyPr/>
        <a:lstStyle/>
        <a:p>
          <a:endParaRPr lang="en-IN"/>
        </a:p>
      </dgm:t>
    </dgm:pt>
    <dgm:pt modelId="{ABFF9768-71BC-4719-B209-0F12949F9DFB}" type="sibTrans" cxnId="{BFF00281-065E-4FE9-8E90-077AA8CD5378}">
      <dgm:prSet/>
      <dgm:spPr/>
      <dgm:t>
        <a:bodyPr/>
        <a:lstStyle/>
        <a:p>
          <a:endParaRPr lang="en-IN"/>
        </a:p>
      </dgm:t>
    </dgm:pt>
    <dgm:pt modelId="{D3036881-F0CD-4D62-BBA8-C474B0BC188D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Not So Easy – LS</a:t>
          </a:r>
          <a:endParaRPr lang="en-US" sz="2100" dirty="0">
            <a:latin typeface="Franklin Gothic Book" pitchFamily="34" charset="0"/>
          </a:endParaRPr>
        </a:p>
      </dgm:t>
    </dgm:pt>
    <dgm:pt modelId="{F4C272C9-5234-409A-B838-0E3AA837EC20}" type="parTrans" cxnId="{24B5F739-DE22-4B26-AB4B-DE93016650F5}">
      <dgm:prSet/>
      <dgm:spPr/>
      <dgm:t>
        <a:bodyPr/>
        <a:lstStyle/>
        <a:p>
          <a:endParaRPr lang="en-IN"/>
        </a:p>
      </dgm:t>
    </dgm:pt>
    <dgm:pt modelId="{2DA23F2E-F164-49FB-A32A-C61E9479926F}" type="sibTrans" cxnId="{24B5F739-DE22-4B26-AB4B-DE93016650F5}">
      <dgm:prSet/>
      <dgm:spPr/>
      <dgm:t>
        <a:bodyPr/>
        <a:lstStyle/>
        <a:p>
          <a:endParaRPr lang="en-IN"/>
        </a:p>
      </dgm:t>
    </dgm:pt>
    <dgm:pt modelId="{CC1D91D8-4F86-41F6-B5AF-4CEE19379FD3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With </a:t>
          </a:r>
          <a:r>
            <a:rPr lang="en-US" sz="2100" dirty="0" err="1" smtClean="0">
              <a:latin typeface="Franklin Gothic Book" pitchFamily="34" charset="0"/>
            </a:rPr>
            <a:t>PartnerFailover</a:t>
          </a:r>
          <a:r>
            <a:rPr lang="en-US" sz="2100" dirty="0" smtClean="0">
              <a:latin typeface="Franklin Gothic Book" pitchFamily="34" charset="0"/>
            </a:rPr>
            <a:t> Value – DBM</a:t>
          </a:r>
          <a:endParaRPr lang="en-US" sz="2100" dirty="0">
            <a:latin typeface="Franklin Gothic Book" pitchFamily="34" charset="0"/>
          </a:endParaRPr>
        </a:p>
      </dgm:t>
    </dgm:pt>
    <dgm:pt modelId="{54C47520-5877-4F1F-B3EE-C190BC613407}" type="parTrans" cxnId="{2272C4ED-8582-4349-AE3B-AFCD1B19D95A}">
      <dgm:prSet/>
      <dgm:spPr/>
      <dgm:t>
        <a:bodyPr/>
        <a:lstStyle/>
        <a:p>
          <a:endParaRPr lang="en-IN"/>
        </a:p>
      </dgm:t>
    </dgm:pt>
    <dgm:pt modelId="{76857B5A-88BD-4BA2-A7A4-2BD40EE100FA}" type="sibTrans" cxnId="{2272C4ED-8582-4349-AE3B-AFCD1B19D95A}">
      <dgm:prSet/>
      <dgm:spPr/>
      <dgm:t>
        <a:bodyPr/>
        <a:lstStyle/>
        <a:p>
          <a:endParaRPr lang="en-IN"/>
        </a:p>
      </dgm:t>
    </dgm:pt>
    <dgm:pt modelId="{4956681B-6CA6-47D3-91E5-4BCC09213D42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Reporting – just a workaround – also for limited time only</a:t>
          </a:r>
          <a:endParaRPr lang="en-US" sz="2100" dirty="0">
            <a:latin typeface="Franklin Gothic Book" pitchFamily="34" charset="0"/>
          </a:endParaRPr>
        </a:p>
      </dgm:t>
    </dgm:pt>
    <dgm:pt modelId="{DF5F3111-326F-4A7A-98AC-E2297C9EE3C8}" type="parTrans" cxnId="{93CD642E-1B0A-4EC3-AF79-F7021BD05B2A}">
      <dgm:prSet/>
      <dgm:spPr/>
      <dgm:t>
        <a:bodyPr/>
        <a:lstStyle/>
        <a:p>
          <a:endParaRPr lang="en-IN"/>
        </a:p>
      </dgm:t>
    </dgm:pt>
    <dgm:pt modelId="{19B1785E-B6BE-4FC5-9CEF-F3AD4295A055}" type="sibTrans" cxnId="{93CD642E-1B0A-4EC3-AF79-F7021BD05B2A}">
      <dgm:prSet/>
      <dgm:spPr/>
      <dgm:t>
        <a:bodyPr/>
        <a:lstStyle/>
        <a:p>
          <a:endParaRPr lang="en-IN"/>
        </a:p>
      </dgm:t>
    </dgm:pt>
    <dgm:pt modelId="{EDDEED0D-FB86-4B2E-B42C-E7F5AFBCCF9E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No Backup Possible</a:t>
          </a:r>
          <a:endParaRPr lang="en-US" sz="2100" dirty="0">
            <a:latin typeface="Franklin Gothic Book" pitchFamily="34" charset="0"/>
          </a:endParaRPr>
        </a:p>
      </dgm:t>
    </dgm:pt>
    <dgm:pt modelId="{CB17E6E1-3CB8-4E6C-A2B3-11AF7ADC5A3B}" type="parTrans" cxnId="{70899506-9350-41F6-9086-B7443225E795}">
      <dgm:prSet/>
      <dgm:spPr/>
      <dgm:t>
        <a:bodyPr/>
        <a:lstStyle/>
        <a:p>
          <a:endParaRPr lang="en-IN"/>
        </a:p>
      </dgm:t>
    </dgm:pt>
    <dgm:pt modelId="{261E8177-BF4F-4759-A4B3-767FD15C3A79}" type="sibTrans" cxnId="{70899506-9350-41F6-9086-B7443225E795}">
      <dgm:prSet/>
      <dgm:spPr/>
      <dgm:t>
        <a:bodyPr/>
        <a:lstStyle/>
        <a:p>
          <a:endParaRPr lang="en-IN"/>
        </a:p>
      </dgm:t>
    </dgm:pt>
    <dgm:pt modelId="{0DBAFC8B-5D6B-48CD-9C05-86791225F093}">
      <dgm:prSet phldrT="[Text]" custT="1"/>
      <dgm:spPr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gm:spPr>
      <dgm:t>
        <a:bodyPr/>
        <a:lstStyle/>
        <a:p>
          <a:r>
            <a:rPr lang="en-US" sz="2100" dirty="0" smtClean="0">
              <a:latin typeface="Franklin Gothic Book" pitchFamily="34" charset="0"/>
            </a:rPr>
            <a:t>Single mirror DB Possible in DBM</a:t>
          </a:r>
          <a:endParaRPr lang="en-US" sz="2100" dirty="0">
            <a:latin typeface="Franklin Gothic Book" pitchFamily="34" charset="0"/>
          </a:endParaRPr>
        </a:p>
      </dgm:t>
    </dgm:pt>
    <dgm:pt modelId="{051D02C0-27AB-4BF6-9678-2A571C5156D1}" type="parTrans" cxnId="{8E6264BB-3C8C-41FB-8885-F827A3B92B5B}">
      <dgm:prSet/>
      <dgm:spPr/>
      <dgm:t>
        <a:bodyPr/>
        <a:lstStyle/>
        <a:p>
          <a:endParaRPr lang="en-IN"/>
        </a:p>
      </dgm:t>
    </dgm:pt>
    <dgm:pt modelId="{D9BC6647-8A43-4F5B-BC3D-DCB4F84E79B6}" type="sibTrans" cxnId="{8E6264BB-3C8C-41FB-8885-F827A3B92B5B}">
      <dgm:prSet/>
      <dgm:spPr/>
      <dgm:t>
        <a:bodyPr/>
        <a:lstStyle/>
        <a:p>
          <a:endParaRPr lang="en-IN"/>
        </a:p>
      </dgm:t>
    </dgm:pt>
    <dgm:pt modelId="{6008C808-7E0D-4A1F-A2C4-0DC113F5539E}" type="pres">
      <dgm:prSet presAssocID="{35CA3FB5-EC2E-4983-8D64-5D4723B0D3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3F94E9-4A56-4501-9FCD-B723E34F41BD}" type="pres">
      <dgm:prSet presAssocID="{AB0B83C5-FB89-4DEC-9039-9960545FAAFC}" presName="composite" presStyleCnt="0"/>
      <dgm:spPr/>
      <dgm:t>
        <a:bodyPr/>
        <a:lstStyle/>
        <a:p>
          <a:endParaRPr lang="en-IN"/>
        </a:p>
      </dgm:t>
    </dgm:pt>
    <dgm:pt modelId="{62DFEF69-5570-4AAE-80E7-FD7F21FDEBD4}" type="pres">
      <dgm:prSet presAssocID="{AB0B83C5-FB89-4DEC-9039-9960545FAAF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39BD-DB5B-4377-B255-ABBFE5B487B8}" type="pres">
      <dgm:prSet presAssocID="{AB0B83C5-FB89-4DEC-9039-9960545FAAFC}" presName="descendantText" presStyleLbl="alignAcc1" presStyleIdx="0" presStyleCnt="4" custScaleY="100000" custLinFactNeighborX="482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C1A79-E801-48B2-8792-56699C16751A}" type="pres">
      <dgm:prSet presAssocID="{0481E9B4-5897-4277-A3CD-9E8AC8BA9C21}" presName="sp" presStyleCnt="0"/>
      <dgm:spPr/>
      <dgm:t>
        <a:bodyPr/>
        <a:lstStyle/>
        <a:p>
          <a:endParaRPr lang="en-IN"/>
        </a:p>
      </dgm:t>
    </dgm:pt>
    <dgm:pt modelId="{85E796BB-9E69-441A-8B2C-7DC547B521E3}" type="pres">
      <dgm:prSet presAssocID="{A9218C68-2F7B-4994-92DA-0304A9956852}" presName="composite" presStyleCnt="0"/>
      <dgm:spPr/>
      <dgm:t>
        <a:bodyPr/>
        <a:lstStyle/>
        <a:p>
          <a:endParaRPr lang="en-IN"/>
        </a:p>
      </dgm:t>
    </dgm:pt>
    <dgm:pt modelId="{7C9E8A44-624E-4FF4-89DB-35C85D7D63A2}" type="pres">
      <dgm:prSet presAssocID="{A9218C68-2F7B-4994-92DA-0304A995685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C0456-6034-485E-B8DA-4DC206B3E039}" type="pres">
      <dgm:prSet presAssocID="{A9218C68-2F7B-4994-92DA-0304A9956852}" presName="descendantText" presStyleLbl="alignAcc1" presStyleIdx="1" presStyleCnt="4" custScaleY="135329" custLinFactNeighborX="482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5DA44-37CD-44E5-A1F1-FBF67B69056C}" type="pres">
      <dgm:prSet presAssocID="{F23F837F-FD21-4B4E-A5F8-3AD2C99B7E67}" presName="sp" presStyleCnt="0"/>
      <dgm:spPr/>
      <dgm:t>
        <a:bodyPr/>
        <a:lstStyle/>
        <a:p>
          <a:endParaRPr lang="en-IN"/>
        </a:p>
      </dgm:t>
    </dgm:pt>
    <dgm:pt modelId="{D350EBD6-6EE7-449B-ACAE-256671F4FA1A}" type="pres">
      <dgm:prSet presAssocID="{0E8D7766-A7C2-4B6D-B261-E66309F92C15}" presName="composite" presStyleCnt="0"/>
      <dgm:spPr/>
      <dgm:t>
        <a:bodyPr/>
        <a:lstStyle/>
        <a:p>
          <a:endParaRPr lang="en-IN"/>
        </a:p>
      </dgm:t>
    </dgm:pt>
    <dgm:pt modelId="{762E8953-8565-4C98-895F-DA4FCE740FF0}" type="pres">
      <dgm:prSet presAssocID="{0E8D7766-A7C2-4B6D-B261-E66309F92C1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9F291-94A3-427A-B809-7ABA8DDF752C}" type="pres">
      <dgm:prSet presAssocID="{0E8D7766-A7C2-4B6D-B261-E66309F92C15}" presName="descendantText" presStyleLbl="alignAcc1" presStyleIdx="2" presStyleCnt="4" custScaleY="107281" custLinFactNeighborX="482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7209A-D3E6-40B0-9491-03C5237F5F2D}" type="pres">
      <dgm:prSet presAssocID="{B86DBCFF-14DA-45C9-A879-B6305D7AF8F7}" presName="sp" presStyleCnt="0"/>
      <dgm:spPr/>
      <dgm:t>
        <a:bodyPr/>
        <a:lstStyle/>
        <a:p>
          <a:endParaRPr lang="en-IN"/>
        </a:p>
      </dgm:t>
    </dgm:pt>
    <dgm:pt modelId="{D29A3211-0A60-4992-89CA-88C3D61035F7}" type="pres">
      <dgm:prSet presAssocID="{8BC5B113-A5FA-4C53-89D3-FD6D495EDF97}" presName="composite" presStyleCnt="0"/>
      <dgm:spPr/>
      <dgm:t>
        <a:bodyPr/>
        <a:lstStyle/>
        <a:p>
          <a:endParaRPr lang="en-IN"/>
        </a:p>
      </dgm:t>
    </dgm:pt>
    <dgm:pt modelId="{E9D72F99-B28D-48BF-A607-D31CF6F8FC70}" type="pres">
      <dgm:prSet presAssocID="{8BC5B113-A5FA-4C53-89D3-FD6D495EDF9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96E4F-114B-4E1F-BFB4-9DFD3DC38A79}" type="pres">
      <dgm:prSet presAssocID="{8BC5B113-A5FA-4C53-89D3-FD6D495EDF97}" presName="descendantText" presStyleLbl="alignAcc1" presStyleIdx="3" presStyleCnt="4" custLinFactNeighborX="482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09CCF9-CDC2-4BDB-878F-7E7AA522805A}" type="presOf" srcId="{0DBAFC8B-5D6B-48CD-9C05-86791225F093}" destId="{501E39BD-DB5B-4377-B255-ABBFE5B487B8}" srcOrd="0" destOrd="2" presId="urn:microsoft.com/office/officeart/2005/8/layout/chevron2"/>
    <dgm:cxn modelId="{3AE64DEB-9B84-4914-93F7-A0BB85E908E9}" srcId="{35CA3FB5-EC2E-4983-8D64-5D4723B0D339}" destId="{0E8D7766-A7C2-4B6D-B261-E66309F92C15}" srcOrd="2" destOrd="0" parTransId="{78B99D9E-1A0A-4505-A65C-DE12A163E06B}" sibTransId="{B86DBCFF-14DA-45C9-A879-B6305D7AF8F7}"/>
    <dgm:cxn modelId="{3849F4AF-A510-443C-8075-F5134DB95844}" type="presOf" srcId="{EDDEED0D-FB86-4B2E-B42C-E7F5AFBCCF9E}" destId="{F7996E4F-114B-4E1F-BFB4-9DFD3DC38A79}" srcOrd="0" destOrd="2" presId="urn:microsoft.com/office/officeart/2005/8/layout/chevron2"/>
    <dgm:cxn modelId="{ADFF4E7B-256E-4A2C-9D59-A1AA5E5DD543}" srcId="{35CA3FB5-EC2E-4983-8D64-5D4723B0D339}" destId="{8BC5B113-A5FA-4C53-89D3-FD6D495EDF97}" srcOrd="3" destOrd="0" parTransId="{185C4401-63EE-4E93-8C00-3F3B50F3998F}" sibTransId="{B48A5EEB-5E07-4BE0-8F6B-CB82495F971F}"/>
    <dgm:cxn modelId="{566AE9A1-2D75-4FAE-BA1E-1BFBF9E82A56}" srcId="{3DE8CA39-333E-4904-8E28-A954B17A6F6B}" destId="{0259F565-9D7B-4DDB-990C-5DB2726E3AFC}" srcOrd="1" destOrd="0" parTransId="{ACE739C1-86D1-4FD5-92B4-A8BE66A813EA}" sibTransId="{64AE4534-38D2-49DC-A071-295797D1CBA9}"/>
    <dgm:cxn modelId="{0120C224-F9C5-4D9C-A2AA-C2060B09B989}" type="presOf" srcId="{0E8D7766-A7C2-4B6D-B261-E66309F92C15}" destId="{762E8953-8565-4C98-895F-DA4FCE740FF0}" srcOrd="0" destOrd="0" presId="urn:microsoft.com/office/officeart/2005/8/layout/chevron2"/>
    <dgm:cxn modelId="{DBB62BB5-5273-4A2F-8BD9-59F59A90C3AC}" srcId="{AB0B83C5-FB89-4DEC-9039-9960545FAAFC}" destId="{9CDB9293-1B3A-4C55-BCAA-CE33C3989474}" srcOrd="1" destOrd="0" parTransId="{5091FB22-06B4-4128-BBC6-34D8938E5BA2}" sibTransId="{7C1B26E2-CB4D-4761-B727-3797DEC29DFA}"/>
    <dgm:cxn modelId="{BFF00281-065E-4FE9-8E90-077AA8CD5378}" srcId="{3DE8CA39-333E-4904-8E28-A954B17A6F6B}" destId="{F23E955D-5BDA-4989-8503-84D2C76B5816}" srcOrd="2" destOrd="0" parTransId="{BD5AE896-8C4D-47C3-85D9-BD1058FB472E}" sibTransId="{ABFF9768-71BC-4719-B209-0F12949F9DFB}"/>
    <dgm:cxn modelId="{A94320D1-D388-486A-B7A9-9E31B676C046}" type="presOf" srcId="{9CDB9293-1B3A-4C55-BCAA-CE33C3989474}" destId="{501E39BD-DB5B-4377-B255-ABBFE5B487B8}" srcOrd="0" destOrd="1" presId="urn:microsoft.com/office/officeart/2005/8/layout/chevron2"/>
    <dgm:cxn modelId="{686D5554-0E8A-444D-A3B8-A33979057C47}" type="presOf" srcId="{C7AEF8A6-7FC5-4512-8214-026FBFB2096C}" destId="{501E39BD-DB5B-4377-B255-ABBFE5B487B8}" srcOrd="0" destOrd="0" presId="urn:microsoft.com/office/officeart/2005/8/layout/chevron2"/>
    <dgm:cxn modelId="{F3369202-4AF2-4DD8-8A32-C632A9E8E9BC}" srcId="{8BC5B113-A5FA-4C53-89D3-FD6D495EDF97}" destId="{DA096716-5F7F-48C4-9F4B-9A64340C6EF6}" srcOrd="0" destOrd="0" parTransId="{55A7AFEB-478F-4394-9DB5-FD87FF82D10E}" sibTransId="{480E0849-CB7D-4106-AA0E-FCB3C0759A86}"/>
    <dgm:cxn modelId="{5C8FAF07-5D45-4772-88CC-7EC4BC3697F8}" type="presOf" srcId="{3DE8CA39-333E-4904-8E28-A954B17A6F6B}" destId="{BDCC0456-6034-485E-B8DA-4DC206B3E039}" srcOrd="0" destOrd="0" presId="urn:microsoft.com/office/officeart/2005/8/layout/chevron2"/>
    <dgm:cxn modelId="{2B0E0070-335A-4850-B17A-098F00C2322F}" type="presOf" srcId="{A9218C68-2F7B-4994-92DA-0304A9956852}" destId="{7C9E8A44-624E-4FF4-89DB-35C85D7D63A2}" srcOrd="0" destOrd="0" presId="urn:microsoft.com/office/officeart/2005/8/layout/chevron2"/>
    <dgm:cxn modelId="{8E6264BB-3C8C-41FB-8885-F827A3B92B5B}" srcId="{AB0B83C5-FB89-4DEC-9039-9960545FAAFC}" destId="{0DBAFC8B-5D6B-48CD-9C05-86791225F093}" srcOrd="2" destOrd="0" parTransId="{051D02C0-27AB-4BF6-9678-2A571C5156D1}" sibTransId="{D9BC6647-8A43-4F5B-BC3D-DCB4F84E79B6}"/>
    <dgm:cxn modelId="{E9305142-F22F-46EB-82CF-610DFA9D080E}" type="presOf" srcId="{AB0B83C5-FB89-4DEC-9039-9960545FAAFC}" destId="{62DFEF69-5570-4AAE-80E7-FD7F21FDEBD4}" srcOrd="0" destOrd="0" presId="urn:microsoft.com/office/officeart/2005/8/layout/chevron2"/>
    <dgm:cxn modelId="{6F151050-3043-41CF-A0EB-0811A495310F}" srcId="{0E8D7766-A7C2-4B6D-B261-E66309F92C15}" destId="{FB1891BB-55D3-401F-91D0-29153B925C91}" srcOrd="0" destOrd="0" parTransId="{07D0DC83-41FA-4817-9952-905645789DA0}" sibTransId="{652B3401-31D1-4E62-8402-0B81B7E1A51E}"/>
    <dgm:cxn modelId="{1D221AB4-5FFC-4709-861D-14DA84B7D43D}" type="presOf" srcId="{D3036881-F0CD-4D62-BBA8-C474B0BC188D}" destId="{E3B9F291-94A3-427A-B809-7ABA8DDF752C}" srcOrd="0" destOrd="1" presId="urn:microsoft.com/office/officeart/2005/8/layout/chevron2"/>
    <dgm:cxn modelId="{DEE95653-6EE9-4E9C-95EC-A1B153F88879}" type="presOf" srcId="{4956681B-6CA6-47D3-91E5-4BCC09213D42}" destId="{F7996E4F-114B-4E1F-BFB4-9DFD3DC38A79}" srcOrd="0" destOrd="1" presId="urn:microsoft.com/office/officeart/2005/8/layout/chevron2"/>
    <dgm:cxn modelId="{24B5F739-DE22-4B26-AB4B-DE93016650F5}" srcId="{FB1891BB-55D3-401F-91D0-29153B925C91}" destId="{D3036881-F0CD-4D62-BBA8-C474B0BC188D}" srcOrd="0" destOrd="0" parTransId="{F4C272C9-5234-409A-B838-0E3AA837EC20}" sibTransId="{2DA23F2E-F164-49FB-A32A-C61E9479926F}"/>
    <dgm:cxn modelId="{1D333C5A-023F-4631-BC2B-934450A1E13A}" type="presOf" srcId="{CC1D91D8-4F86-41F6-B5AF-4CEE19379FD3}" destId="{E3B9F291-94A3-427A-B809-7ABA8DDF752C}" srcOrd="0" destOrd="2" presId="urn:microsoft.com/office/officeart/2005/8/layout/chevron2"/>
    <dgm:cxn modelId="{C5C727B7-FF0B-4854-9E01-A3A40B2B4A1F}" type="presOf" srcId="{7E9AACC3-F17B-474F-8658-F197DF969E27}" destId="{BDCC0456-6034-485E-B8DA-4DC206B3E039}" srcOrd="0" destOrd="1" presId="urn:microsoft.com/office/officeart/2005/8/layout/chevron2"/>
    <dgm:cxn modelId="{DA6A5143-9FAC-42DE-8B1F-D09471E8D1D5}" type="presOf" srcId="{35CA3FB5-EC2E-4983-8D64-5D4723B0D339}" destId="{6008C808-7E0D-4A1F-A2C4-0DC113F5539E}" srcOrd="0" destOrd="0" presId="urn:microsoft.com/office/officeart/2005/8/layout/chevron2"/>
    <dgm:cxn modelId="{1AF362C0-86BD-4AAC-9AF9-B398702EE003}" srcId="{35CA3FB5-EC2E-4983-8D64-5D4723B0D339}" destId="{A9218C68-2F7B-4994-92DA-0304A9956852}" srcOrd="1" destOrd="0" parTransId="{834AB8F0-4A9A-4DB6-9A4D-69A35E4E9247}" sibTransId="{F23F837F-FD21-4B4E-A5F8-3AD2C99B7E67}"/>
    <dgm:cxn modelId="{70899506-9350-41F6-9086-B7443225E795}" srcId="{DA096716-5F7F-48C4-9F4B-9A64340C6EF6}" destId="{EDDEED0D-FB86-4B2E-B42C-E7F5AFBCCF9E}" srcOrd="1" destOrd="0" parTransId="{CB17E6E1-3CB8-4E6C-A2B3-11AF7ADC5A3B}" sibTransId="{261E8177-BF4F-4759-A4B3-767FD15C3A79}"/>
    <dgm:cxn modelId="{A592710F-4E29-4D69-93A8-BEF7B5AD3521}" srcId="{AB0B83C5-FB89-4DEC-9039-9960545FAAFC}" destId="{C7AEF8A6-7FC5-4512-8214-026FBFB2096C}" srcOrd="0" destOrd="0" parTransId="{35C80211-5C7B-4081-9B36-C805ED697AF2}" sibTransId="{CF221CC4-5429-4D72-A579-08BD6747E6FA}"/>
    <dgm:cxn modelId="{38EE4004-135B-4C72-86E0-B2EB847FBAAF}" type="presOf" srcId="{F23E955D-5BDA-4989-8503-84D2C76B5816}" destId="{BDCC0456-6034-485E-B8DA-4DC206B3E039}" srcOrd="0" destOrd="3" presId="urn:microsoft.com/office/officeart/2005/8/layout/chevron2"/>
    <dgm:cxn modelId="{2272C4ED-8582-4349-AE3B-AFCD1B19D95A}" srcId="{FB1891BB-55D3-401F-91D0-29153B925C91}" destId="{CC1D91D8-4F86-41F6-B5AF-4CEE19379FD3}" srcOrd="1" destOrd="0" parTransId="{54C47520-5877-4F1F-B3EE-C190BC613407}" sibTransId="{76857B5A-88BD-4BA2-A7A4-2BD40EE100FA}"/>
    <dgm:cxn modelId="{A437DED6-F568-47F3-ACE5-F1A0DB68784A}" type="presOf" srcId="{FB1891BB-55D3-401F-91D0-29153B925C91}" destId="{E3B9F291-94A3-427A-B809-7ABA8DDF752C}" srcOrd="0" destOrd="0" presId="urn:microsoft.com/office/officeart/2005/8/layout/chevron2"/>
    <dgm:cxn modelId="{D57C0334-D56B-4ACE-AED7-4575F20558F3}" type="presOf" srcId="{0259F565-9D7B-4DDB-990C-5DB2726E3AFC}" destId="{BDCC0456-6034-485E-B8DA-4DC206B3E039}" srcOrd="0" destOrd="2" presId="urn:microsoft.com/office/officeart/2005/8/layout/chevron2"/>
    <dgm:cxn modelId="{28343306-9E36-44B2-80A8-0EB06BDCC193}" type="presOf" srcId="{DA096716-5F7F-48C4-9F4B-9A64340C6EF6}" destId="{F7996E4F-114B-4E1F-BFB4-9DFD3DC38A79}" srcOrd="0" destOrd="0" presId="urn:microsoft.com/office/officeart/2005/8/layout/chevron2"/>
    <dgm:cxn modelId="{138FA0F0-3A8A-489D-8888-3468BC9B23C0}" srcId="{35CA3FB5-EC2E-4983-8D64-5D4723B0D339}" destId="{AB0B83C5-FB89-4DEC-9039-9960545FAAFC}" srcOrd="0" destOrd="0" parTransId="{B58D2977-61F0-4289-9161-9B0B2599E20F}" sibTransId="{0481E9B4-5897-4277-A3CD-9E8AC8BA9C21}"/>
    <dgm:cxn modelId="{C8FFD080-7186-4168-BCEE-F9CDA4818DF8}" srcId="{A9218C68-2F7B-4994-92DA-0304A9956852}" destId="{3DE8CA39-333E-4904-8E28-A954B17A6F6B}" srcOrd="0" destOrd="0" parTransId="{38578C08-C05C-49F1-AE10-943C27F77570}" sibTransId="{102DA166-0408-435C-A1D0-3FF03B3446B8}"/>
    <dgm:cxn modelId="{93CD642E-1B0A-4EC3-AF79-F7021BD05B2A}" srcId="{DA096716-5F7F-48C4-9F4B-9A64340C6EF6}" destId="{4956681B-6CA6-47D3-91E5-4BCC09213D42}" srcOrd="0" destOrd="0" parTransId="{DF5F3111-326F-4A7A-98AC-E2297C9EE3C8}" sibTransId="{19B1785E-B6BE-4FC5-9CEF-F3AD4295A055}"/>
    <dgm:cxn modelId="{BCD653DB-6DB6-4BC9-8A4A-C0C667A3CA70}" srcId="{3DE8CA39-333E-4904-8E28-A954B17A6F6B}" destId="{7E9AACC3-F17B-474F-8658-F197DF969E27}" srcOrd="0" destOrd="0" parTransId="{C545D6E0-1B38-47AD-801F-6458FE2761E1}" sibTransId="{6AC48E22-495A-4833-87EA-65E0E5B1D3C2}"/>
    <dgm:cxn modelId="{4B427F00-5D84-486E-B15B-1B1970B22067}" type="presOf" srcId="{8BC5B113-A5FA-4C53-89D3-FD6D495EDF97}" destId="{E9D72F99-B28D-48BF-A607-D31CF6F8FC70}" srcOrd="0" destOrd="0" presId="urn:microsoft.com/office/officeart/2005/8/layout/chevron2"/>
    <dgm:cxn modelId="{F12A53BF-5BAF-444C-A2C4-F3B92816A01E}" type="presParOf" srcId="{6008C808-7E0D-4A1F-A2C4-0DC113F5539E}" destId="{143F94E9-4A56-4501-9FCD-B723E34F41BD}" srcOrd="0" destOrd="0" presId="urn:microsoft.com/office/officeart/2005/8/layout/chevron2"/>
    <dgm:cxn modelId="{F3B9FF87-3841-404C-87BE-BF870C3D4818}" type="presParOf" srcId="{143F94E9-4A56-4501-9FCD-B723E34F41BD}" destId="{62DFEF69-5570-4AAE-80E7-FD7F21FDEBD4}" srcOrd="0" destOrd="0" presId="urn:microsoft.com/office/officeart/2005/8/layout/chevron2"/>
    <dgm:cxn modelId="{D0C1831A-6552-4396-A41D-E8C1A217BA20}" type="presParOf" srcId="{143F94E9-4A56-4501-9FCD-B723E34F41BD}" destId="{501E39BD-DB5B-4377-B255-ABBFE5B487B8}" srcOrd="1" destOrd="0" presId="urn:microsoft.com/office/officeart/2005/8/layout/chevron2"/>
    <dgm:cxn modelId="{C826AC62-4273-462E-896B-70AF12746137}" type="presParOf" srcId="{6008C808-7E0D-4A1F-A2C4-0DC113F5539E}" destId="{214C1A79-E801-48B2-8792-56699C16751A}" srcOrd="1" destOrd="0" presId="urn:microsoft.com/office/officeart/2005/8/layout/chevron2"/>
    <dgm:cxn modelId="{1C2A43DB-3918-45E1-866E-B4961DFE81B8}" type="presParOf" srcId="{6008C808-7E0D-4A1F-A2C4-0DC113F5539E}" destId="{85E796BB-9E69-441A-8B2C-7DC547B521E3}" srcOrd="2" destOrd="0" presId="urn:microsoft.com/office/officeart/2005/8/layout/chevron2"/>
    <dgm:cxn modelId="{B5264B71-8993-4F25-A575-117B924B2568}" type="presParOf" srcId="{85E796BB-9E69-441A-8B2C-7DC547B521E3}" destId="{7C9E8A44-624E-4FF4-89DB-35C85D7D63A2}" srcOrd="0" destOrd="0" presId="urn:microsoft.com/office/officeart/2005/8/layout/chevron2"/>
    <dgm:cxn modelId="{C05370CB-F195-41B7-B2E5-1DA749D61931}" type="presParOf" srcId="{85E796BB-9E69-441A-8B2C-7DC547B521E3}" destId="{BDCC0456-6034-485E-B8DA-4DC206B3E039}" srcOrd="1" destOrd="0" presId="urn:microsoft.com/office/officeart/2005/8/layout/chevron2"/>
    <dgm:cxn modelId="{AD71353C-852E-4B36-9778-069B178F9B89}" type="presParOf" srcId="{6008C808-7E0D-4A1F-A2C4-0DC113F5539E}" destId="{E255DA44-37CD-44E5-A1F1-FBF67B69056C}" srcOrd="3" destOrd="0" presId="urn:microsoft.com/office/officeart/2005/8/layout/chevron2"/>
    <dgm:cxn modelId="{6DD0E71E-B4A5-40BA-AE87-115553340C21}" type="presParOf" srcId="{6008C808-7E0D-4A1F-A2C4-0DC113F5539E}" destId="{D350EBD6-6EE7-449B-ACAE-256671F4FA1A}" srcOrd="4" destOrd="0" presId="urn:microsoft.com/office/officeart/2005/8/layout/chevron2"/>
    <dgm:cxn modelId="{7F836D29-6B3A-415D-8E26-1D8FEC15066D}" type="presParOf" srcId="{D350EBD6-6EE7-449B-ACAE-256671F4FA1A}" destId="{762E8953-8565-4C98-895F-DA4FCE740FF0}" srcOrd="0" destOrd="0" presId="urn:microsoft.com/office/officeart/2005/8/layout/chevron2"/>
    <dgm:cxn modelId="{A9852834-A406-455F-9E2D-98448D0B5D33}" type="presParOf" srcId="{D350EBD6-6EE7-449B-ACAE-256671F4FA1A}" destId="{E3B9F291-94A3-427A-B809-7ABA8DDF752C}" srcOrd="1" destOrd="0" presId="urn:microsoft.com/office/officeart/2005/8/layout/chevron2"/>
    <dgm:cxn modelId="{F04513BA-C90E-43BD-AAE3-1508EB9E091A}" type="presParOf" srcId="{6008C808-7E0D-4A1F-A2C4-0DC113F5539E}" destId="{6CD7209A-D3E6-40B0-9491-03C5237F5F2D}" srcOrd="5" destOrd="0" presId="urn:microsoft.com/office/officeart/2005/8/layout/chevron2"/>
    <dgm:cxn modelId="{C7850978-39A9-4DBF-BC94-79ED1BB01736}" type="presParOf" srcId="{6008C808-7E0D-4A1F-A2C4-0DC113F5539E}" destId="{D29A3211-0A60-4992-89CA-88C3D61035F7}" srcOrd="6" destOrd="0" presId="urn:microsoft.com/office/officeart/2005/8/layout/chevron2"/>
    <dgm:cxn modelId="{228DD414-4920-4AF9-9018-096FB2473D21}" type="presParOf" srcId="{D29A3211-0A60-4992-89CA-88C3D61035F7}" destId="{E9D72F99-B28D-48BF-A607-D31CF6F8FC70}" srcOrd="0" destOrd="0" presId="urn:microsoft.com/office/officeart/2005/8/layout/chevron2"/>
    <dgm:cxn modelId="{84565FF7-7429-4E25-9160-C9AFD98994F6}" type="presParOf" srcId="{D29A3211-0A60-4992-89CA-88C3D61035F7}" destId="{F7996E4F-114B-4E1F-BFB4-9DFD3DC38A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86F781-704C-454D-BE11-D2BD7D56B1BB}" type="doc">
      <dgm:prSet loTypeId="urn:microsoft.com/office/officeart/2005/8/layout/hList6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4D5EB2AF-077D-4542-BB5D-535499E0ACC9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2400" dirty="0" smtClean="0">
              <a:latin typeface="Tw Cen MT Condensed" pitchFamily="34" charset="0"/>
            </a:rPr>
            <a:t>Implementation</a:t>
          </a:r>
          <a:endParaRPr lang="en-US" sz="2400" dirty="0">
            <a:latin typeface="Tw Cen MT Condensed" pitchFamily="34" charset="0"/>
          </a:endParaRPr>
        </a:p>
      </dgm:t>
    </dgm:pt>
    <dgm:pt modelId="{7E288A60-6DB8-441F-9CE0-F5D247CD384D}" type="parTrans" cxnId="{702E6E05-21D9-4550-B279-03BBD21370E5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B6880152-C9D7-4662-951D-CBBA7A43D00B}" type="sibTrans" cxnId="{702E6E05-21D9-4550-B279-03BBD21370E5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B8C20196-3C50-45A5-8253-DA1BE32D3D34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2400" dirty="0" smtClean="0">
              <a:latin typeface="Tw Cen MT Condensed" pitchFamily="34" charset="0"/>
            </a:rPr>
            <a:t>Configuration</a:t>
          </a:r>
          <a:endParaRPr lang="en-US" sz="2400" dirty="0">
            <a:latin typeface="Tw Cen MT Condensed" pitchFamily="34" charset="0"/>
          </a:endParaRPr>
        </a:p>
      </dgm:t>
    </dgm:pt>
    <dgm:pt modelId="{F7AB0B72-42CA-4D46-A23E-FCFF830E3E1B}" type="parTrans" cxnId="{6A93E31C-5E3D-4C16-BFFF-A52EDB1DC297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8E67E7C8-356F-4AEF-9683-A2FB05C2EB78}" type="sibTrans" cxnId="{6A93E31C-5E3D-4C16-BFFF-A52EDB1DC297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2878E5D2-2B73-4572-A333-C74E18278BFF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Multiple Secondary</a:t>
          </a:r>
          <a:endParaRPr lang="en-US" sz="1800" dirty="0">
            <a:latin typeface="Tw Cen MT Condensed" pitchFamily="34" charset="0"/>
          </a:endParaRPr>
        </a:p>
      </dgm:t>
    </dgm:pt>
    <dgm:pt modelId="{057E1C07-6679-4DFD-A292-630F0650A786}" type="parTrans" cxnId="{C2E26798-2C98-4A7A-8DB8-A1FD40BA8718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74188A22-D435-4D08-B4DB-47E4F0FC3B2A}" type="sibTrans" cxnId="{C2E26798-2C98-4A7A-8DB8-A1FD40BA8718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372BDF82-A7AA-4383-B5CC-67C31F4C7A26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endParaRPr lang="en-US" sz="1800" dirty="0">
            <a:latin typeface="Tw Cen MT Condensed" pitchFamily="34" charset="0"/>
          </a:endParaRPr>
        </a:p>
      </dgm:t>
    </dgm:pt>
    <dgm:pt modelId="{35C24B3E-109D-4D04-B309-B618338E8F1F}" type="parTrans" cxnId="{F5DED375-BC28-4B9A-A4F5-DA45BC82297D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4EEE8603-9B42-4E78-83CB-313B0F877855}" type="sibTrans" cxnId="{F5DED375-BC28-4B9A-A4F5-DA45BC82297D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C82FFF72-E3B4-4D4B-97FB-5182742198C9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Use Secondary for reporting</a:t>
          </a:r>
          <a:endParaRPr lang="en-US" sz="1800" dirty="0">
            <a:latin typeface="Tw Cen MT Condensed" pitchFamily="34" charset="0"/>
          </a:endParaRPr>
        </a:p>
      </dgm:t>
    </dgm:pt>
    <dgm:pt modelId="{E464A0B8-4590-4A52-81FD-8A2DB42B8532}" type="parTrans" cxnId="{06DEE2CA-5EC4-49FA-9940-5DBCA267A58B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1376836F-EB9C-45FF-B2D7-4CE0224BFF63}" type="sibTrans" cxnId="{06DEE2CA-5EC4-49FA-9940-5DBCA267A58B}">
      <dgm:prSet/>
      <dgm:spPr/>
      <dgm:t>
        <a:bodyPr/>
        <a:lstStyle/>
        <a:p>
          <a:endParaRPr lang="en-US" sz="1800">
            <a:latin typeface="Tw Cen MT Condensed" pitchFamily="34" charset="0"/>
          </a:endParaRPr>
        </a:p>
      </dgm:t>
    </dgm:pt>
    <dgm:pt modelId="{C0BCC6B6-6201-44DA-8AF9-2BF530D92A57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Multiple DBs</a:t>
          </a:r>
          <a:endParaRPr lang="en-US" sz="1800" dirty="0">
            <a:latin typeface="Tw Cen MT Condensed" pitchFamily="34" charset="0"/>
          </a:endParaRPr>
        </a:p>
      </dgm:t>
    </dgm:pt>
    <dgm:pt modelId="{3B1BE847-6EC3-4298-8836-548FDE6A2886}" type="parTrans" cxnId="{ED846778-5F43-43DB-8F7D-13B9C5C34D1A}">
      <dgm:prSet/>
      <dgm:spPr/>
      <dgm:t>
        <a:bodyPr/>
        <a:lstStyle/>
        <a:p>
          <a:endParaRPr lang="en-IN" sz="1800"/>
        </a:p>
      </dgm:t>
    </dgm:pt>
    <dgm:pt modelId="{1A44631E-645B-45F9-A405-8367261AA654}" type="sibTrans" cxnId="{ED846778-5F43-43DB-8F7D-13B9C5C34D1A}">
      <dgm:prSet/>
      <dgm:spPr/>
      <dgm:t>
        <a:bodyPr/>
        <a:lstStyle/>
        <a:p>
          <a:endParaRPr lang="en-IN" sz="1800"/>
        </a:p>
      </dgm:t>
    </dgm:pt>
    <dgm:pt modelId="{F6B5BDC5-348A-4B82-93CB-3BD4D0E03033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Sync &amp; </a:t>
          </a:r>
          <a:r>
            <a:rPr lang="en-US" sz="1800" dirty="0" err="1" smtClean="0">
              <a:latin typeface="Tw Cen MT Condensed" pitchFamily="34" charset="0"/>
            </a:rPr>
            <a:t>Async</a:t>
          </a:r>
          <a:endParaRPr lang="en-US" sz="1800" dirty="0">
            <a:latin typeface="Tw Cen MT Condensed" pitchFamily="34" charset="0"/>
          </a:endParaRPr>
        </a:p>
      </dgm:t>
    </dgm:pt>
    <dgm:pt modelId="{08BDB1ED-A874-4DD2-A6EC-8181E5724923}" type="parTrans" cxnId="{997F4685-2E56-4494-B2F4-34BAE8930A2B}">
      <dgm:prSet/>
      <dgm:spPr/>
      <dgm:t>
        <a:bodyPr/>
        <a:lstStyle/>
        <a:p>
          <a:endParaRPr lang="en-IN" sz="1800"/>
        </a:p>
      </dgm:t>
    </dgm:pt>
    <dgm:pt modelId="{7830AB30-2793-4C67-ACC8-6D4CA999512A}" type="sibTrans" cxnId="{997F4685-2E56-4494-B2F4-34BAE8930A2B}">
      <dgm:prSet/>
      <dgm:spPr/>
      <dgm:t>
        <a:bodyPr/>
        <a:lstStyle/>
        <a:p>
          <a:endParaRPr lang="en-IN" sz="1800"/>
        </a:p>
      </dgm:t>
    </dgm:pt>
    <dgm:pt modelId="{271D5529-0BE6-43E3-9BF7-4A0C425CC1EE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Multiple DBs can Failover together</a:t>
          </a:r>
          <a:endParaRPr lang="en-US" sz="1800" dirty="0">
            <a:latin typeface="Tw Cen MT Condensed" pitchFamily="34" charset="0"/>
          </a:endParaRPr>
        </a:p>
      </dgm:t>
    </dgm:pt>
    <dgm:pt modelId="{59E38470-30A5-4C08-97FF-9DE826FB71EC}" type="parTrans" cxnId="{E85DFDDE-AEC0-499A-8FBB-2C98DBE44DF3}">
      <dgm:prSet/>
      <dgm:spPr/>
      <dgm:t>
        <a:bodyPr/>
        <a:lstStyle/>
        <a:p>
          <a:endParaRPr lang="en-IN" sz="1800"/>
        </a:p>
      </dgm:t>
    </dgm:pt>
    <dgm:pt modelId="{26147978-A4DC-4BD4-90D9-A28C895A754E}" type="sibTrans" cxnId="{E85DFDDE-AEC0-499A-8FBB-2C98DBE44DF3}">
      <dgm:prSet/>
      <dgm:spPr/>
      <dgm:t>
        <a:bodyPr/>
        <a:lstStyle/>
        <a:p>
          <a:endParaRPr lang="en-IN" sz="1800"/>
        </a:p>
      </dgm:t>
    </dgm:pt>
    <dgm:pt modelId="{CCACA7A7-74D7-40DB-A67F-8E349261256A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Automatic\Manual Failover</a:t>
          </a:r>
          <a:endParaRPr lang="en-US" sz="1800" dirty="0">
            <a:latin typeface="Tw Cen MT Condensed" pitchFamily="34" charset="0"/>
          </a:endParaRPr>
        </a:p>
      </dgm:t>
    </dgm:pt>
    <dgm:pt modelId="{6796B3D5-8B26-417D-AE1C-D26296A04A58}" type="parTrans" cxnId="{D02EB198-216A-46EE-8948-2BA97F93AD0B}">
      <dgm:prSet/>
      <dgm:spPr/>
      <dgm:t>
        <a:bodyPr/>
        <a:lstStyle/>
        <a:p>
          <a:endParaRPr lang="en-IN" sz="1800"/>
        </a:p>
      </dgm:t>
    </dgm:pt>
    <dgm:pt modelId="{C5F5470F-8102-4349-86FF-34237D3F0DA4}" type="sibTrans" cxnId="{D02EB198-216A-46EE-8948-2BA97F93AD0B}">
      <dgm:prSet/>
      <dgm:spPr/>
      <dgm:t>
        <a:bodyPr/>
        <a:lstStyle/>
        <a:p>
          <a:endParaRPr lang="en-IN" sz="1800"/>
        </a:p>
      </dgm:t>
    </dgm:pt>
    <dgm:pt modelId="{19310D2F-F082-4721-8153-B2402218BB21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Transparent App Failover</a:t>
          </a:r>
          <a:endParaRPr lang="en-US" sz="1800" dirty="0">
            <a:latin typeface="Tw Cen MT Condensed" pitchFamily="34" charset="0"/>
          </a:endParaRPr>
        </a:p>
      </dgm:t>
    </dgm:pt>
    <dgm:pt modelId="{39B1E2D8-CEE4-4C45-923F-72EF9CB36561}" type="parTrans" cxnId="{25D80E1B-B8AB-410B-BE48-49B7CD3905C4}">
      <dgm:prSet/>
      <dgm:spPr/>
      <dgm:t>
        <a:bodyPr/>
        <a:lstStyle/>
        <a:p>
          <a:endParaRPr lang="en-IN" sz="1800"/>
        </a:p>
      </dgm:t>
    </dgm:pt>
    <dgm:pt modelId="{39B99E0F-D627-492D-9635-DA60F26AB648}" type="sibTrans" cxnId="{25D80E1B-B8AB-410B-BE48-49B7CD3905C4}">
      <dgm:prSet/>
      <dgm:spPr/>
      <dgm:t>
        <a:bodyPr/>
        <a:lstStyle/>
        <a:p>
          <a:endParaRPr lang="en-IN" sz="1800"/>
        </a:p>
      </dgm:t>
    </dgm:pt>
    <dgm:pt modelId="{33961C73-28E0-4873-800D-98F399C3EBF3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err="1" smtClean="0">
              <a:latin typeface="Tw Cen MT Condensed" pitchFamily="34" charset="0"/>
            </a:rPr>
            <a:t>Upto</a:t>
          </a:r>
          <a:r>
            <a:rPr lang="en-US" sz="1800" dirty="0" smtClean="0">
              <a:latin typeface="Tw Cen MT Condensed" pitchFamily="34" charset="0"/>
            </a:rPr>
            <a:t> 3 Sync</a:t>
          </a:r>
          <a:endParaRPr lang="en-US" sz="1800" dirty="0">
            <a:latin typeface="Tw Cen MT Condensed" pitchFamily="34" charset="0"/>
          </a:endParaRPr>
        </a:p>
      </dgm:t>
    </dgm:pt>
    <dgm:pt modelId="{5E8AAD64-8F54-44BB-A4E8-CF15F9FC7897}" type="parTrans" cxnId="{3AA7A217-132D-4465-99B4-6DE1E86324CF}">
      <dgm:prSet/>
      <dgm:spPr/>
      <dgm:t>
        <a:bodyPr/>
        <a:lstStyle/>
        <a:p>
          <a:endParaRPr lang="en-IN" sz="1800"/>
        </a:p>
      </dgm:t>
    </dgm:pt>
    <dgm:pt modelId="{B830001D-FA6F-4A7F-89FD-4EA3161017AC}" type="sibTrans" cxnId="{3AA7A217-132D-4465-99B4-6DE1E86324CF}">
      <dgm:prSet/>
      <dgm:spPr/>
      <dgm:t>
        <a:bodyPr/>
        <a:lstStyle/>
        <a:p>
          <a:endParaRPr lang="en-IN" sz="1800"/>
        </a:p>
      </dgm:t>
    </dgm:pt>
    <dgm:pt modelId="{465AC307-A5AB-45F3-BD8C-DAAF05DB808D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err="1" smtClean="0">
              <a:latin typeface="Tw Cen MT Condensed" pitchFamily="34" charset="0"/>
            </a:rPr>
            <a:t>Upto</a:t>
          </a:r>
          <a:r>
            <a:rPr lang="en-US" sz="1800" dirty="0" smtClean="0">
              <a:latin typeface="Tw Cen MT Condensed" pitchFamily="34" charset="0"/>
            </a:rPr>
            <a:t> 2 Automatic Failover</a:t>
          </a:r>
          <a:endParaRPr lang="en-US" sz="1800" dirty="0">
            <a:latin typeface="Tw Cen MT Condensed" pitchFamily="34" charset="0"/>
          </a:endParaRPr>
        </a:p>
      </dgm:t>
    </dgm:pt>
    <dgm:pt modelId="{C4661A6A-19FC-4B80-82F7-9D0EEA250D92}" type="parTrans" cxnId="{56F7F5D3-53EC-4175-A183-A0A77682B13F}">
      <dgm:prSet/>
      <dgm:spPr/>
      <dgm:t>
        <a:bodyPr/>
        <a:lstStyle/>
        <a:p>
          <a:endParaRPr lang="en-IN" sz="1800"/>
        </a:p>
      </dgm:t>
    </dgm:pt>
    <dgm:pt modelId="{E905E86E-4CA8-493F-8DB4-D244C1733B77}" type="sibTrans" cxnId="{56F7F5D3-53EC-4175-A183-A0A77682B13F}">
      <dgm:prSet/>
      <dgm:spPr/>
      <dgm:t>
        <a:bodyPr/>
        <a:lstStyle/>
        <a:p>
          <a:endParaRPr lang="en-IN" sz="1800"/>
        </a:p>
      </dgm:t>
    </dgm:pt>
    <dgm:pt modelId="{8FF4951D-2573-4579-BBBE-50D300C031BC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Automatically creates a Listener</a:t>
          </a:r>
          <a:endParaRPr lang="en-US" sz="1800" dirty="0">
            <a:latin typeface="Tw Cen MT Condensed" pitchFamily="34" charset="0"/>
          </a:endParaRPr>
        </a:p>
      </dgm:t>
    </dgm:pt>
    <dgm:pt modelId="{29DEF4B5-D702-4917-ABC7-EC226220F43A}" type="parTrans" cxnId="{21C4E9C5-904E-4F4F-A5D5-059ADC94D582}">
      <dgm:prSet/>
      <dgm:spPr/>
      <dgm:t>
        <a:bodyPr/>
        <a:lstStyle/>
        <a:p>
          <a:endParaRPr lang="en-IN" sz="1800"/>
        </a:p>
      </dgm:t>
    </dgm:pt>
    <dgm:pt modelId="{C70B9C12-F47D-4823-80B0-4897325519E4}" type="sibTrans" cxnId="{21C4E9C5-904E-4F4F-A5D5-059ADC94D582}">
      <dgm:prSet/>
      <dgm:spPr/>
      <dgm:t>
        <a:bodyPr/>
        <a:lstStyle/>
        <a:p>
          <a:endParaRPr lang="en-IN" sz="1800"/>
        </a:p>
      </dgm:t>
    </dgm:pt>
    <dgm:pt modelId="{D1C5F6B9-3F17-4319-8303-7F2D3B54B88D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Shared &amp; Non Shared Disk</a:t>
          </a:r>
          <a:endParaRPr lang="en-US" sz="1800" dirty="0">
            <a:latin typeface="Tw Cen MT Condensed" pitchFamily="34" charset="0"/>
          </a:endParaRPr>
        </a:p>
      </dgm:t>
    </dgm:pt>
    <dgm:pt modelId="{C86E4596-7452-478E-86E2-F026E6EEC610}" type="parTrans" cxnId="{7C589DD8-7B81-4778-99D6-24EC3DE038CC}">
      <dgm:prSet/>
      <dgm:spPr/>
      <dgm:t>
        <a:bodyPr/>
        <a:lstStyle/>
        <a:p>
          <a:endParaRPr lang="en-IN" sz="1800"/>
        </a:p>
      </dgm:t>
    </dgm:pt>
    <dgm:pt modelId="{E6269661-A020-4A53-A6FF-0455692AB494}" type="sibTrans" cxnId="{7C589DD8-7B81-4778-99D6-24EC3DE038CC}">
      <dgm:prSet/>
      <dgm:spPr/>
      <dgm:t>
        <a:bodyPr/>
        <a:lstStyle/>
        <a:p>
          <a:endParaRPr lang="en-IN" sz="1800"/>
        </a:p>
      </dgm:t>
    </dgm:pt>
    <dgm:pt modelId="{36BAB493-1FF1-485E-B648-1E8BFA0CB5EA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endParaRPr lang="en-US" sz="1800" dirty="0">
            <a:latin typeface="Tw Cen MT Condensed" pitchFamily="34" charset="0"/>
          </a:endParaRPr>
        </a:p>
      </dgm:t>
    </dgm:pt>
    <dgm:pt modelId="{0BC60A1C-DE4E-46F8-A341-E73B951898C4}" type="parTrans" cxnId="{7AA2687F-9AC2-4B73-8636-0052FEAF43E3}">
      <dgm:prSet/>
      <dgm:spPr/>
      <dgm:t>
        <a:bodyPr/>
        <a:lstStyle/>
        <a:p>
          <a:endParaRPr lang="en-IN" sz="1800"/>
        </a:p>
      </dgm:t>
    </dgm:pt>
    <dgm:pt modelId="{F7B38C9D-2353-4FC9-BD84-2F158FC4BDE3}" type="sibTrans" cxnId="{7AA2687F-9AC2-4B73-8636-0052FEAF43E3}">
      <dgm:prSet/>
      <dgm:spPr/>
      <dgm:t>
        <a:bodyPr/>
        <a:lstStyle/>
        <a:p>
          <a:endParaRPr lang="en-IN" sz="1800"/>
        </a:p>
      </dgm:t>
    </dgm:pt>
    <dgm:pt modelId="{94286205-E1D9-4F4D-92E6-A80E3D69F535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Creates Auto Stats for Secondary</a:t>
          </a:r>
          <a:endParaRPr lang="en-US" sz="1800" dirty="0">
            <a:latin typeface="Tw Cen MT Condensed" pitchFamily="34" charset="0"/>
          </a:endParaRPr>
        </a:p>
      </dgm:t>
    </dgm:pt>
    <dgm:pt modelId="{133966FA-D3D1-44C2-8691-A6B2D5048212}" type="parTrans" cxnId="{F54F0520-F3B1-493F-9DA8-AB9288FA2A56}">
      <dgm:prSet/>
      <dgm:spPr/>
      <dgm:t>
        <a:bodyPr/>
        <a:lstStyle/>
        <a:p>
          <a:endParaRPr lang="en-IN" sz="1800"/>
        </a:p>
      </dgm:t>
    </dgm:pt>
    <dgm:pt modelId="{2C123794-B6B2-4077-99BF-9205E8390AA5}" type="sibTrans" cxnId="{F54F0520-F3B1-493F-9DA8-AB9288FA2A56}">
      <dgm:prSet/>
      <dgm:spPr/>
      <dgm:t>
        <a:bodyPr/>
        <a:lstStyle/>
        <a:p>
          <a:endParaRPr lang="en-IN" sz="1800"/>
        </a:p>
      </dgm:t>
    </dgm:pt>
    <dgm:pt modelId="{9F99E6C8-A2D4-4513-BE11-6A3383347A49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Use Secondary for Backups</a:t>
          </a:r>
          <a:endParaRPr lang="en-US" sz="1800" dirty="0">
            <a:latin typeface="Tw Cen MT Condensed" pitchFamily="34" charset="0"/>
          </a:endParaRPr>
        </a:p>
      </dgm:t>
    </dgm:pt>
    <dgm:pt modelId="{C99AF45A-36D6-4803-AC30-C4B46739EEB6}" type="parTrans" cxnId="{5A6C14A2-96A6-4163-B30B-8C7638B7F11C}">
      <dgm:prSet/>
      <dgm:spPr/>
      <dgm:t>
        <a:bodyPr/>
        <a:lstStyle/>
        <a:p>
          <a:endParaRPr lang="en-IN" sz="1800"/>
        </a:p>
      </dgm:t>
    </dgm:pt>
    <dgm:pt modelId="{0F55375B-1B3F-4F99-B857-45213F478395}" type="sibTrans" cxnId="{5A6C14A2-96A6-4163-B30B-8C7638B7F11C}">
      <dgm:prSet/>
      <dgm:spPr/>
      <dgm:t>
        <a:bodyPr/>
        <a:lstStyle/>
        <a:p>
          <a:endParaRPr lang="en-IN" sz="1800"/>
        </a:p>
      </dgm:t>
    </dgm:pt>
    <dgm:pt modelId="{CC22B5D7-6498-41B2-9375-C0AECA575472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smtClean="0">
              <a:latin typeface="Tw Cen MT Condensed" pitchFamily="34" charset="0"/>
            </a:rPr>
            <a:t>Mix Sync\</a:t>
          </a:r>
          <a:r>
            <a:rPr lang="en-US" sz="1800" dirty="0" err="1" smtClean="0">
              <a:latin typeface="Tw Cen MT Condensed" pitchFamily="34" charset="0"/>
            </a:rPr>
            <a:t>Async</a:t>
          </a:r>
          <a:endParaRPr lang="en-US" sz="1800" dirty="0">
            <a:latin typeface="Tw Cen MT Condensed" pitchFamily="34" charset="0"/>
          </a:endParaRPr>
        </a:p>
      </dgm:t>
    </dgm:pt>
    <dgm:pt modelId="{36A451E5-143E-46BC-B4DA-C156ABBAF0F7}" type="parTrans" cxnId="{5AB98301-DBB1-45F3-A84D-87B18DE7B300}">
      <dgm:prSet/>
      <dgm:spPr/>
      <dgm:t>
        <a:bodyPr/>
        <a:lstStyle/>
        <a:p>
          <a:endParaRPr lang="en-IN" sz="1800"/>
        </a:p>
      </dgm:t>
    </dgm:pt>
    <dgm:pt modelId="{A2191A79-C07C-46C9-B9EB-9E2C4712F9E7}" type="sibTrans" cxnId="{5AB98301-DBB1-45F3-A84D-87B18DE7B300}">
      <dgm:prSet/>
      <dgm:spPr/>
      <dgm:t>
        <a:bodyPr/>
        <a:lstStyle/>
        <a:p>
          <a:endParaRPr lang="en-IN" sz="1800"/>
        </a:p>
      </dgm:t>
    </dgm:pt>
    <dgm:pt modelId="{F1B22DFE-A7EE-4FB3-A525-2B6130559387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err="1" smtClean="0">
              <a:latin typeface="Tw Cen MT Condensed" pitchFamily="34" charset="0"/>
            </a:rPr>
            <a:t>Upto</a:t>
          </a:r>
          <a:r>
            <a:rPr lang="en-US" sz="1800" dirty="0" smtClean="0">
              <a:latin typeface="Tw Cen MT Condensed" pitchFamily="34" charset="0"/>
            </a:rPr>
            <a:t> 4 Replicas</a:t>
          </a:r>
          <a:endParaRPr lang="en-US" sz="1800" dirty="0">
            <a:latin typeface="Tw Cen MT Condensed" pitchFamily="34" charset="0"/>
          </a:endParaRPr>
        </a:p>
      </dgm:t>
    </dgm:pt>
    <dgm:pt modelId="{C6F7C15A-74EB-40B1-9300-B6CD91489C00}" type="parTrans" cxnId="{6B74E07C-AF25-4EF1-8A3F-FC9A12C4FDC5}">
      <dgm:prSet/>
      <dgm:spPr/>
      <dgm:t>
        <a:bodyPr/>
        <a:lstStyle/>
        <a:p>
          <a:endParaRPr lang="en-IN"/>
        </a:p>
      </dgm:t>
    </dgm:pt>
    <dgm:pt modelId="{1F6585AE-4AB2-48E1-8368-A8D050C77C2D}" type="sibTrans" cxnId="{6B74E07C-AF25-4EF1-8A3F-FC9A12C4FDC5}">
      <dgm:prSet/>
      <dgm:spPr/>
      <dgm:t>
        <a:bodyPr/>
        <a:lstStyle/>
        <a:p>
          <a:endParaRPr lang="en-IN"/>
        </a:p>
      </dgm:t>
    </dgm:pt>
    <dgm:pt modelId="{15D5D9C9-9E8C-43A8-A6C9-DFE1061D124F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err="1" smtClean="0">
              <a:latin typeface="Tw Cen MT Condensed" pitchFamily="34" charset="0"/>
            </a:rPr>
            <a:t>Builtin</a:t>
          </a:r>
          <a:r>
            <a:rPr lang="en-US" sz="1800" dirty="0" smtClean="0">
              <a:latin typeface="Tw Cen MT Condensed" pitchFamily="34" charset="0"/>
            </a:rPr>
            <a:t> Compression</a:t>
          </a:r>
          <a:endParaRPr lang="en-US" sz="1800" dirty="0">
            <a:latin typeface="Tw Cen MT Condensed" pitchFamily="34" charset="0"/>
          </a:endParaRPr>
        </a:p>
      </dgm:t>
    </dgm:pt>
    <dgm:pt modelId="{A30AFCA5-999C-4E57-B9CB-BF941CF727FE}" type="parTrans" cxnId="{FDF430DE-C129-4C71-9121-C599075EC70C}">
      <dgm:prSet/>
      <dgm:spPr/>
      <dgm:t>
        <a:bodyPr/>
        <a:lstStyle/>
        <a:p>
          <a:endParaRPr lang="en-IN"/>
        </a:p>
      </dgm:t>
    </dgm:pt>
    <dgm:pt modelId="{4D03A65C-A209-483A-9E25-3318C0DD292D}" type="sibTrans" cxnId="{FDF430DE-C129-4C71-9121-C599075EC70C}">
      <dgm:prSet/>
      <dgm:spPr/>
      <dgm:t>
        <a:bodyPr/>
        <a:lstStyle/>
        <a:p>
          <a:endParaRPr lang="en-IN"/>
        </a:p>
      </dgm:t>
    </dgm:pt>
    <dgm:pt modelId="{E1B3B561-C56F-430E-8DC9-619EB942073D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err="1" smtClean="0">
              <a:latin typeface="Tw Cen MT Condensed" pitchFamily="34" charset="0"/>
            </a:rPr>
            <a:t>Builtin</a:t>
          </a:r>
          <a:r>
            <a:rPr lang="en-US" sz="1800" dirty="0" smtClean="0">
              <a:latin typeface="Tw Cen MT Condensed" pitchFamily="34" charset="0"/>
            </a:rPr>
            <a:t> Encryption</a:t>
          </a:r>
          <a:endParaRPr lang="en-US" sz="1800" dirty="0">
            <a:latin typeface="Tw Cen MT Condensed" pitchFamily="34" charset="0"/>
          </a:endParaRPr>
        </a:p>
      </dgm:t>
    </dgm:pt>
    <dgm:pt modelId="{8A1F56CF-D0C7-4690-9004-E864594F2991}" type="parTrans" cxnId="{45E49DCB-52F3-476C-82AF-A62EC8CF0D9D}">
      <dgm:prSet/>
      <dgm:spPr/>
      <dgm:t>
        <a:bodyPr/>
        <a:lstStyle/>
        <a:p>
          <a:endParaRPr lang="en-IN"/>
        </a:p>
      </dgm:t>
    </dgm:pt>
    <dgm:pt modelId="{00B3AB17-7A5B-40D5-A850-5784B9DCEE55}" type="sibTrans" cxnId="{45E49DCB-52F3-476C-82AF-A62EC8CF0D9D}">
      <dgm:prSet/>
      <dgm:spPr/>
      <dgm:t>
        <a:bodyPr/>
        <a:lstStyle/>
        <a:p>
          <a:endParaRPr lang="en-IN"/>
        </a:p>
      </dgm:t>
    </dgm:pt>
    <dgm:pt modelId="{86809858-CE40-42EE-8771-C53B94031F07}">
      <dgm:prSet phldrT="[Text]" custT="1"/>
      <dgm:spPr/>
      <dgm:t>
        <a:bodyPr anchor="ctr" anchorCtr="0"/>
        <a:lstStyle/>
        <a:p>
          <a:pPr>
            <a:lnSpc>
              <a:spcPct val="150000"/>
            </a:lnSpc>
          </a:pPr>
          <a:r>
            <a:rPr lang="en-US" sz="1800" dirty="0" err="1" smtClean="0">
              <a:latin typeface="Tw Cen MT Condensed" pitchFamily="34" charset="0"/>
            </a:rPr>
            <a:t>Upto</a:t>
          </a:r>
          <a:r>
            <a:rPr lang="en-US" sz="1800" dirty="0" smtClean="0">
              <a:latin typeface="Tw Cen MT Condensed" pitchFamily="34" charset="0"/>
            </a:rPr>
            <a:t> 10 AGs and in total </a:t>
          </a:r>
          <a:r>
            <a:rPr lang="en-US" sz="1800" dirty="0" err="1" smtClean="0">
              <a:latin typeface="Tw Cen MT Condensed" pitchFamily="34" charset="0"/>
            </a:rPr>
            <a:t>upto</a:t>
          </a:r>
          <a:r>
            <a:rPr lang="en-US" sz="1800" dirty="0" smtClean="0">
              <a:latin typeface="Tw Cen MT Condensed" pitchFamily="34" charset="0"/>
            </a:rPr>
            <a:t> 100 DBs on an Instance.</a:t>
          </a:r>
          <a:endParaRPr lang="en-US" sz="1800" dirty="0">
            <a:latin typeface="Tw Cen MT Condensed" pitchFamily="34" charset="0"/>
          </a:endParaRPr>
        </a:p>
      </dgm:t>
    </dgm:pt>
    <dgm:pt modelId="{ED050C4D-9907-4994-91F0-5F9E301B8329}" type="parTrans" cxnId="{2590363E-D0FA-4CD0-94DD-FA633702FC67}">
      <dgm:prSet/>
      <dgm:spPr/>
      <dgm:t>
        <a:bodyPr/>
        <a:lstStyle/>
        <a:p>
          <a:endParaRPr lang="en-IN"/>
        </a:p>
      </dgm:t>
    </dgm:pt>
    <dgm:pt modelId="{36C3FABE-3DFA-423C-B91A-445990BB7102}" type="sibTrans" cxnId="{2590363E-D0FA-4CD0-94DD-FA633702FC67}">
      <dgm:prSet/>
      <dgm:spPr/>
      <dgm:t>
        <a:bodyPr/>
        <a:lstStyle/>
        <a:p>
          <a:endParaRPr lang="en-IN"/>
        </a:p>
      </dgm:t>
    </dgm:pt>
    <dgm:pt modelId="{8139AEBC-817E-4EE9-ABEF-B20C9B8E6B75}" type="pres">
      <dgm:prSet presAssocID="{2F86F781-704C-454D-BE11-D2BD7D56B1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89E225-4415-4192-B50B-602DB591CBA2}" type="pres">
      <dgm:prSet presAssocID="{4D5EB2AF-077D-4542-BB5D-535499E0ACC9}" presName="node" presStyleLbl="node1" presStyleIdx="0" presStyleCnt="3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A73F2-4918-459F-A8C5-67E3B210AD1A}" type="pres">
      <dgm:prSet presAssocID="{B6880152-C9D7-4662-951D-CBBA7A43D00B}" presName="sibTrans" presStyleCnt="0"/>
      <dgm:spPr/>
      <dgm:t>
        <a:bodyPr/>
        <a:lstStyle/>
        <a:p>
          <a:endParaRPr lang="en-IN"/>
        </a:p>
      </dgm:t>
    </dgm:pt>
    <dgm:pt modelId="{5E193A34-0702-4BCA-AD5D-77BD35FFB6A6}" type="pres">
      <dgm:prSet presAssocID="{B8C20196-3C50-45A5-8253-DA1BE32D3D3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98DAD-F97C-4C36-AA10-8CFDD5081EB4}" type="pres">
      <dgm:prSet presAssocID="{8E67E7C8-356F-4AEF-9683-A2FB05C2EB78}" presName="sibTrans" presStyleCnt="0"/>
      <dgm:spPr/>
      <dgm:t>
        <a:bodyPr/>
        <a:lstStyle/>
        <a:p>
          <a:endParaRPr lang="en-IN"/>
        </a:p>
      </dgm:t>
    </dgm:pt>
    <dgm:pt modelId="{7D319365-36DD-468B-8BCF-1A1263F25619}" type="pres">
      <dgm:prSet presAssocID="{372BDF82-A7AA-4383-B5CC-67C31F4C7A2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EA6B9A-43CC-4634-B277-C963F33BC83E}" type="presOf" srcId="{C0BCC6B6-6201-44DA-8AF9-2BF530D92A57}" destId="{E789E225-4415-4192-B50B-602DB591CBA2}" srcOrd="0" destOrd="1" presId="urn:microsoft.com/office/officeart/2005/8/layout/hList6"/>
    <dgm:cxn modelId="{06DEE2CA-5EC4-49FA-9940-5DBCA267A58B}" srcId="{372BDF82-A7AA-4383-B5CC-67C31F4C7A26}" destId="{C82FFF72-E3B4-4D4B-97FB-5182742198C9}" srcOrd="0" destOrd="0" parTransId="{E464A0B8-4590-4A52-81FD-8A2DB42B8532}" sibTransId="{1376836F-EB9C-45FF-B2D7-4CE0224BFF63}"/>
    <dgm:cxn modelId="{56F7F5D3-53EC-4175-A183-A0A77682B13F}" srcId="{B8C20196-3C50-45A5-8253-DA1BE32D3D34}" destId="{465AC307-A5AB-45F3-BD8C-DAAF05DB808D}" srcOrd="3" destOrd="0" parTransId="{C4661A6A-19FC-4B80-82F7-9D0EEA250D92}" sibTransId="{E905E86E-4CA8-493F-8DB4-D244C1733B77}"/>
    <dgm:cxn modelId="{7056A6F1-BBD1-408B-8E37-90B0887DC9E8}" type="presOf" srcId="{2878E5D2-2B73-4572-A333-C74E18278BFF}" destId="{5E193A34-0702-4BCA-AD5D-77BD35FFB6A6}" srcOrd="0" destOrd="1" presId="urn:microsoft.com/office/officeart/2005/8/layout/hList6"/>
    <dgm:cxn modelId="{702E6E05-21D9-4550-B279-03BBD21370E5}" srcId="{2F86F781-704C-454D-BE11-D2BD7D56B1BB}" destId="{4D5EB2AF-077D-4542-BB5D-535499E0ACC9}" srcOrd="0" destOrd="0" parTransId="{7E288A60-6DB8-441F-9CE0-F5D247CD384D}" sibTransId="{B6880152-C9D7-4662-951D-CBBA7A43D00B}"/>
    <dgm:cxn modelId="{21C4E9C5-904E-4F4F-A5D5-059ADC94D582}" srcId="{B8C20196-3C50-45A5-8253-DA1BE32D3D34}" destId="{8FF4951D-2573-4579-BBBE-50D300C031BC}" srcOrd="4" destOrd="0" parTransId="{29DEF4B5-D702-4917-ABC7-EC226220F43A}" sibTransId="{C70B9C12-F47D-4823-80B0-4897325519E4}"/>
    <dgm:cxn modelId="{7C589DD8-7B81-4778-99D6-24EC3DE038CC}" srcId="{372BDF82-A7AA-4383-B5CC-67C31F4C7A26}" destId="{D1C5F6B9-3F17-4319-8303-7F2D3B54B88D}" srcOrd="5" destOrd="0" parTransId="{C86E4596-7452-478E-86E2-F026E6EEC610}" sibTransId="{E6269661-A020-4A53-A6FF-0455692AB494}"/>
    <dgm:cxn modelId="{EB476472-3982-488B-A3C6-A405ED0FBE00}" type="presOf" srcId="{CCACA7A7-74D7-40DB-A67F-8E349261256A}" destId="{E789E225-4415-4192-B50B-602DB591CBA2}" srcOrd="0" destOrd="4" presId="urn:microsoft.com/office/officeart/2005/8/layout/hList6"/>
    <dgm:cxn modelId="{A718BBAF-D4FF-48A7-AF3D-C54C6AE15E03}" type="presOf" srcId="{9F99E6C8-A2D4-4513-BE11-6A3383347A49}" destId="{7D319365-36DD-468B-8BCF-1A1263F25619}" srcOrd="0" destOrd="2" presId="urn:microsoft.com/office/officeart/2005/8/layout/hList6"/>
    <dgm:cxn modelId="{FDF430DE-C129-4C71-9121-C599075EC70C}" srcId="{372BDF82-A7AA-4383-B5CC-67C31F4C7A26}" destId="{15D5D9C9-9E8C-43A8-A6C9-DFE1061D124F}" srcOrd="3" destOrd="0" parTransId="{A30AFCA5-999C-4E57-B9CB-BF941CF727FE}" sibTransId="{4D03A65C-A209-483A-9E25-3318C0DD292D}"/>
    <dgm:cxn modelId="{D02EB198-216A-46EE-8948-2BA97F93AD0B}" srcId="{4D5EB2AF-077D-4542-BB5D-535499E0ACC9}" destId="{CCACA7A7-74D7-40DB-A67F-8E349261256A}" srcOrd="3" destOrd="0" parTransId="{6796B3D5-8B26-417D-AE1C-D26296A04A58}" sibTransId="{C5F5470F-8102-4349-86FF-34237D3F0DA4}"/>
    <dgm:cxn modelId="{25D80E1B-B8AB-410B-BE48-49B7CD3905C4}" srcId="{4D5EB2AF-077D-4542-BB5D-535499E0ACC9}" destId="{19310D2F-F082-4721-8153-B2402218BB21}" srcOrd="4" destOrd="0" parTransId="{39B1E2D8-CEE4-4C45-923F-72EF9CB36561}" sibTransId="{39B99E0F-D627-492D-9635-DA60F26AB648}"/>
    <dgm:cxn modelId="{7ACAE709-A8A7-4E03-96B1-AA6F94A85B9F}" type="presOf" srcId="{15D5D9C9-9E8C-43A8-A6C9-DFE1061D124F}" destId="{7D319365-36DD-468B-8BCF-1A1263F25619}" srcOrd="0" destOrd="4" presId="urn:microsoft.com/office/officeart/2005/8/layout/hList6"/>
    <dgm:cxn modelId="{FF672CCF-09EA-4A6D-B4C3-E2FFB8AAF8D5}" type="presOf" srcId="{372BDF82-A7AA-4383-B5CC-67C31F4C7A26}" destId="{7D319365-36DD-468B-8BCF-1A1263F25619}" srcOrd="0" destOrd="0" presId="urn:microsoft.com/office/officeart/2005/8/layout/hList6"/>
    <dgm:cxn modelId="{ED846778-5F43-43DB-8F7D-13B9C5C34D1A}" srcId="{4D5EB2AF-077D-4542-BB5D-535499E0ACC9}" destId="{C0BCC6B6-6201-44DA-8AF9-2BF530D92A57}" srcOrd="0" destOrd="0" parTransId="{3B1BE847-6EC3-4298-8836-548FDE6A2886}" sibTransId="{1A44631E-645B-45F9-A405-8367261AA654}"/>
    <dgm:cxn modelId="{7AA2687F-9AC2-4B73-8636-0052FEAF43E3}" srcId="{372BDF82-A7AA-4383-B5CC-67C31F4C7A26}" destId="{36BAB493-1FF1-485E-B648-1E8BFA0CB5EA}" srcOrd="8" destOrd="0" parTransId="{0BC60A1C-DE4E-46F8-A341-E73B951898C4}" sibTransId="{F7B38C9D-2353-4FC9-BD84-2F158FC4BDE3}"/>
    <dgm:cxn modelId="{CB9EB28E-62C5-484D-A24A-2C01E6D3105A}" type="presOf" srcId="{4D5EB2AF-077D-4542-BB5D-535499E0ACC9}" destId="{E789E225-4415-4192-B50B-602DB591CBA2}" srcOrd="0" destOrd="0" presId="urn:microsoft.com/office/officeart/2005/8/layout/hList6"/>
    <dgm:cxn modelId="{D2FBC6E9-FE7B-4960-A038-31665E05A061}" type="presOf" srcId="{D1C5F6B9-3F17-4319-8303-7F2D3B54B88D}" destId="{7D319365-36DD-468B-8BCF-1A1263F25619}" srcOrd="0" destOrd="6" presId="urn:microsoft.com/office/officeart/2005/8/layout/hList6"/>
    <dgm:cxn modelId="{5F537A64-CC46-43C8-BA3C-2295338D8F90}" type="presOf" srcId="{19310D2F-F082-4721-8153-B2402218BB21}" destId="{E789E225-4415-4192-B50B-602DB591CBA2}" srcOrd="0" destOrd="5" presId="urn:microsoft.com/office/officeart/2005/8/layout/hList6"/>
    <dgm:cxn modelId="{CDD5B0F0-7FFC-4C8B-8FF8-5DA20F6E6AA3}" type="presOf" srcId="{C82FFF72-E3B4-4D4B-97FB-5182742198C9}" destId="{7D319365-36DD-468B-8BCF-1A1263F25619}" srcOrd="0" destOrd="1" presId="urn:microsoft.com/office/officeart/2005/8/layout/hList6"/>
    <dgm:cxn modelId="{5A6C14A2-96A6-4163-B30B-8C7638B7F11C}" srcId="{372BDF82-A7AA-4383-B5CC-67C31F4C7A26}" destId="{9F99E6C8-A2D4-4513-BE11-6A3383347A49}" srcOrd="1" destOrd="0" parTransId="{C99AF45A-36D6-4803-AC30-C4B46739EEB6}" sibTransId="{0F55375B-1B3F-4F99-B857-45213F478395}"/>
    <dgm:cxn modelId="{1C6A5ABB-5C76-49C3-9DFA-371342362C4E}" type="presOf" srcId="{E1B3B561-C56F-430E-8DC9-619EB942073D}" destId="{7D319365-36DD-468B-8BCF-1A1263F25619}" srcOrd="0" destOrd="5" presId="urn:microsoft.com/office/officeart/2005/8/layout/hList6"/>
    <dgm:cxn modelId="{1F587C60-E495-4EB6-9BD6-53146E2CF635}" type="presOf" srcId="{2F86F781-704C-454D-BE11-D2BD7D56B1BB}" destId="{8139AEBC-817E-4EE9-ABEF-B20C9B8E6B75}" srcOrd="0" destOrd="0" presId="urn:microsoft.com/office/officeart/2005/8/layout/hList6"/>
    <dgm:cxn modelId="{40D18E63-A301-495D-9C4A-2C03B3A954B2}" type="presOf" srcId="{271D5529-0BE6-43E3-9BF7-4A0C425CC1EE}" destId="{E789E225-4415-4192-B50B-602DB591CBA2}" srcOrd="0" destOrd="3" presId="urn:microsoft.com/office/officeart/2005/8/layout/hList6"/>
    <dgm:cxn modelId="{C2E26798-2C98-4A7A-8DB8-A1FD40BA8718}" srcId="{B8C20196-3C50-45A5-8253-DA1BE32D3D34}" destId="{2878E5D2-2B73-4572-A333-C74E18278BFF}" srcOrd="0" destOrd="0" parTransId="{057E1C07-6679-4DFD-A292-630F0650A786}" sibTransId="{74188A22-D435-4D08-B4DB-47E4F0FC3B2A}"/>
    <dgm:cxn modelId="{D6813A55-B256-461D-BC24-036A87B4D775}" type="presOf" srcId="{465AC307-A5AB-45F3-BD8C-DAAF05DB808D}" destId="{5E193A34-0702-4BCA-AD5D-77BD35FFB6A6}" srcOrd="0" destOrd="4" presId="urn:microsoft.com/office/officeart/2005/8/layout/hList6"/>
    <dgm:cxn modelId="{997F4685-2E56-4494-B2F4-34BAE8930A2B}" srcId="{4D5EB2AF-077D-4542-BB5D-535499E0ACC9}" destId="{F6B5BDC5-348A-4B82-93CB-3BD4D0E03033}" srcOrd="1" destOrd="0" parTransId="{08BDB1ED-A874-4DD2-A6EC-8181E5724923}" sibTransId="{7830AB30-2793-4C67-ACC8-6D4CA999512A}"/>
    <dgm:cxn modelId="{6A93E31C-5E3D-4C16-BFFF-A52EDB1DC297}" srcId="{2F86F781-704C-454D-BE11-D2BD7D56B1BB}" destId="{B8C20196-3C50-45A5-8253-DA1BE32D3D34}" srcOrd="1" destOrd="0" parTransId="{F7AB0B72-42CA-4D46-A23E-FCFF830E3E1B}" sibTransId="{8E67E7C8-356F-4AEF-9683-A2FB05C2EB78}"/>
    <dgm:cxn modelId="{5AB98301-DBB1-45F3-A84D-87B18DE7B300}" srcId="{372BDF82-A7AA-4383-B5CC-67C31F4C7A26}" destId="{CC22B5D7-6498-41B2-9375-C0AECA575472}" srcOrd="2" destOrd="0" parTransId="{36A451E5-143E-46BC-B4DA-C156ABBAF0F7}" sibTransId="{A2191A79-C07C-46C9-B9EB-9E2C4712F9E7}"/>
    <dgm:cxn modelId="{CF62DE01-CBDE-4F20-A0A2-D45F967DE611}" type="presOf" srcId="{36BAB493-1FF1-485E-B648-1E8BFA0CB5EA}" destId="{7D319365-36DD-468B-8BCF-1A1263F25619}" srcOrd="0" destOrd="9" presId="urn:microsoft.com/office/officeart/2005/8/layout/hList6"/>
    <dgm:cxn modelId="{6B74E07C-AF25-4EF1-8A3F-FC9A12C4FDC5}" srcId="{B8C20196-3C50-45A5-8253-DA1BE32D3D34}" destId="{F1B22DFE-A7EE-4FB3-A525-2B6130559387}" srcOrd="1" destOrd="0" parTransId="{C6F7C15A-74EB-40B1-9300-B6CD91489C00}" sibTransId="{1F6585AE-4AB2-48E1-8368-A8D050C77C2D}"/>
    <dgm:cxn modelId="{FF8A9FA3-B983-4714-8269-E13F7DDB94CA}" type="presOf" srcId="{F1B22DFE-A7EE-4FB3-A525-2B6130559387}" destId="{5E193A34-0702-4BCA-AD5D-77BD35FFB6A6}" srcOrd="0" destOrd="2" presId="urn:microsoft.com/office/officeart/2005/8/layout/hList6"/>
    <dgm:cxn modelId="{BCAEE8A5-E3EF-42B1-A908-C91C84C1FBBF}" type="presOf" srcId="{F6B5BDC5-348A-4B82-93CB-3BD4D0E03033}" destId="{E789E225-4415-4192-B50B-602DB591CBA2}" srcOrd="0" destOrd="2" presId="urn:microsoft.com/office/officeart/2005/8/layout/hList6"/>
    <dgm:cxn modelId="{5DD5B172-42F1-47E4-92A2-E55CC74B6E0E}" type="presOf" srcId="{94286205-E1D9-4F4D-92E6-A80E3D69F535}" destId="{7D319365-36DD-468B-8BCF-1A1263F25619}" srcOrd="0" destOrd="7" presId="urn:microsoft.com/office/officeart/2005/8/layout/hList6"/>
    <dgm:cxn modelId="{66AA5465-279D-4921-84BE-D7BC10828994}" type="presOf" srcId="{33961C73-28E0-4873-800D-98F399C3EBF3}" destId="{5E193A34-0702-4BCA-AD5D-77BD35FFB6A6}" srcOrd="0" destOrd="3" presId="urn:microsoft.com/office/officeart/2005/8/layout/hList6"/>
    <dgm:cxn modelId="{E85DFDDE-AEC0-499A-8FBB-2C98DBE44DF3}" srcId="{4D5EB2AF-077D-4542-BB5D-535499E0ACC9}" destId="{271D5529-0BE6-43E3-9BF7-4A0C425CC1EE}" srcOrd="2" destOrd="0" parTransId="{59E38470-30A5-4C08-97FF-9DE826FB71EC}" sibTransId="{26147978-A4DC-4BD4-90D9-A28C895A754E}"/>
    <dgm:cxn modelId="{6A79965B-6A70-45C0-AE4A-2CAD45BDC0D2}" type="presOf" srcId="{86809858-CE40-42EE-8771-C53B94031F07}" destId="{7D319365-36DD-468B-8BCF-1A1263F25619}" srcOrd="0" destOrd="8" presId="urn:microsoft.com/office/officeart/2005/8/layout/hList6"/>
    <dgm:cxn modelId="{FAAAE4A7-3343-4828-9D1A-DFC64132ABFF}" type="presOf" srcId="{8FF4951D-2573-4579-BBBE-50D300C031BC}" destId="{5E193A34-0702-4BCA-AD5D-77BD35FFB6A6}" srcOrd="0" destOrd="5" presId="urn:microsoft.com/office/officeart/2005/8/layout/hList6"/>
    <dgm:cxn modelId="{3AA7A217-132D-4465-99B4-6DE1E86324CF}" srcId="{B8C20196-3C50-45A5-8253-DA1BE32D3D34}" destId="{33961C73-28E0-4873-800D-98F399C3EBF3}" srcOrd="2" destOrd="0" parTransId="{5E8AAD64-8F54-44BB-A4E8-CF15F9FC7897}" sibTransId="{B830001D-FA6F-4A7F-89FD-4EA3161017AC}"/>
    <dgm:cxn modelId="{2590363E-D0FA-4CD0-94DD-FA633702FC67}" srcId="{372BDF82-A7AA-4383-B5CC-67C31F4C7A26}" destId="{86809858-CE40-42EE-8771-C53B94031F07}" srcOrd="7" destOrd="0" parTransId="{ED050C4D-9907-4994-91F0-5F9E301B8329}" sibTransId="{36C3FABE-3DFA-423C-B91A-445990BB7102}"/>
    <dgm:cxn modelId="{45E49DCB-52F3-476C-82AF-A62EC8CF0D9D}" srcId="{372BDF82-A7AA-4383-B5CC-67C31F4C7A26}" destId="{E1B3B561-C56F-430E-8DC9-619EB942073D}" srcOrd="4" destOrd="0" parTransId="{8A1F56CF-D0C7-4690-9004-E864594F2991}" sibTransId="{00B3AB17-7A5B-40D5-A850-5784B9DCEE55}"/>
    <dgm:cxn modelId="{F54F0520-F3B1-493F-9DA8-AB9288FA2A56}" srcId="{372BDF82-A7AA-4383-B5CC-67C31F4C7A26}" destId="{94286205-E1D9-4F4D-92E6-A80E3D69F535}" srcOrd="6" destOrd="0" parTransId="{133966FA-D3D1-44C2-8691-A6B2D5048212}" sibTransId="{2C123794-B6B2-4077-99BF-9205E8390AA5}"/>
    <dgm:cxn modelId="{F5DED375-BC28-4B9A-A4F5-DA45BC82297D}" srcId="{2F86F781-704C-454D-BE11-D2BD7D56B1BB}" destId="{372BDF82-A7AA-4383-B5CC-67C31F4C7A26}" srcOrd="2" destOrd="0" parTransId="{35C24B3E-109D-4D04-B309-B618338E8F1F}" sibTransId="{4EEE8603-9B42-4E78-83CB-313B0F877855}"/>
    <dgm:cxn modelId="{8B794D78-BC8D-4A87-8870-F231E2E6CCF0}" type="presOf" srcId="{B8C20196-3C50-45A5-8253-DA1BE32D3D34}" destId="{5E193A34-0702-4BCA-AD5D-77BD35FFB6A6}" srcOrd="0" destOrd="0" presId="urn:microsoft.com/office/officeart/2005/8/layout/hList6"/>
    <dgm:cxn modelId="{18CC85E4-E67E-47CA-A16E-504281708F99}" type="presOf" srcId="{CC22B5D7-6498-41B2-9375-C0AECA575472}" destId="{7D319365-36DD-468B-8BCF-1A1263F25619}" srcOrd="0" destOrd="3" presId="urn:microsoft.com/office/officeart/2005/8/layout/hList6"/>
    <dgm:cxn modelId="{F7510DD7-C742-40C5-BB7B-F64915BE6743}" type="presParOf" srcId="{8139AEBC-817E-4EE9-ABEF-B20C9B8E6B75}" destId="{E789E225-4415-4192-B50B-602DB591CBA2}" srcOrd="0" destOrd="0" presId="urn:microsoft.com/office/officeart/2005/8/layout/hList6"/>
    <dgm:cxn modelId="{8A7FFED5-5431-488C-BC2C-4F2A48464F5C}" type="presParOf" srcId="{8139AEBC-817E-4EE9-ABEF-B20C9B8E6B75}" destId="{04BA73F2-4918-459F-A8C5-67E3B210AD1A}" srcOrd="1" destOrd="0" presId="urn:microsoft.com/office/officeart/2005/8/layout/hList6"/>
    <dgm:cxn modelId="{C077C41E-7CDE-4D23-BC9F-9AD134339D70}" type="presParOf" srcId="{8139AEBC-817E-4EE9-ABEF-B20C9B8E6B75}" destId="{5E193A34-0702-4BCA-AD5D-77BD35FFB6A6}" srcOrd="2" destOrd="0" presId="urn:microsoft.com/office/officeart/2005/8/layout/hList6"/>
    <dgm:cxn modelId="{7EB042B0-C973-4D68-AA8F-0E374C8F9E96}" type="presParOf" srcId="{8139AEBC-817E-4EE9-ABEF-B20C9B8E6B75}" destId="{1C798DAD-F97C-4C36-AA10-8CFDD5081EB4}" srcOrd="3" destOrd="0" presId="urn:microsoft.com/office/officeart/2005/8/layout/hList6"/>
    <dgm:cxn modelId="{D57EAC65-6D9F-4DF3-BDEE-772DDAEBE4CC}" type="presParOf" srcId="{8139AEBC-817E-4EE9-ABEF-B20C9B8E6B75}" destId="{7D319365-36DD-468B-8BCF-1A1263F25619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EF69-5570-4AAE-80E7-FD7F21FDEBD4}">
      <dsp:nvSpPr>
        <dsp:cNvPr id="0" name=""/>
        <dsp:cNvSpPr/>
      </dsp:nvSpPr>
      <dsp:spPr>
        <a:xfrm rot="5400000">
          <a:off x="-211324" y="223741"/>
          <a:ext cx="1408832" cy="98618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505507"/>
        <a:ext cx="986182" cy="422650"/>
      </dsp:txXfrm>
    </dsp:sp>
    <dsp:sp modelId="{501E39BD-DB5B-4377-B255-ABBFE5B487B8}">
      <dsp:nvSpPr>
        <dsp:cNvPr id="0" name=""/>
        <dsp:cNvSpPr/>
      </dsp:nvSpPr>
      <dsp:spPr>
        <a:xfrm rot="5400000">
          <a:off x="4221048" y="-3222449"/>
          <a:ext cx="915740" cy="7385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Implement for Each DB</a:t>
          </a:r>
          <a:endParaRPr lang="en-US" sz="2100" kern="1200" dirty="0">
            <a:latin typeface="Franklin Gothic Book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Either Sync\</a:t>
          </a:r>
          <a:r>
            <a:rPr lang="en-US" sz="2100" kern="1200" dirty="0" err="1" smtClean="0">
              <a:latin typeface="Franklin Gothic Book" pitchFamily="34" charset="0"/>
            </a:rPr>
            <a:t>Aync</a:t>
          </a:r>
          <a:r>
            <a:rPr lang="en-US" sz="2100" kern="1200" dirty="0" smtClean="0">
              <a:latin typeface="Franklin Gothic Book" pitchFamily="34" charset="0"/>
            </a:rPr>
            <a:t> – DBM</a:t>
          </a:r>
          <a:endParaRPr lang="en-US" sz="2100" kern="1200" dirty="0">
            <a:latin typeface="Franklin Gothic Book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Single mirror DB Possible in DBM</a:t>
          </a:r>
          <a:endParaRPr lang="en-US" sz="2100" kern="1200" dirty="0">
            <a:latin typeface="Franklin Gothic Book" pitchFamily="34" charset="0"/>
          </a:endParaRPr>
        </a:p>
      </dsp:txBody>
      <dsp:txXfrm rot="-5400000">
        <a:off x="986182" y="57120"/>
        <a:ext cx="7340770" cy="826334"/>
      </dsp:txXfrm>
    </dsp:sp>
    <dsp:sp modelId="{7C9E8A44-624E-4FF4-89DB-35C85D7D63A2}">
      <dsp:nvSpPr>
        <dsp:cNvPr id="0" name=""/>
        <dsp:cNvSpPr/>
      </dsp:nvSpPr>
      <dsp:spPr>
        <a:xfrm rot="5400000">
          <a:off x="-211324" y="1655581"/>
          <a:ext cx="1408832" cy="98618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1937347"/>
        <a:ext cx="986182" cy="422650"/>
      </dsp:txXfrm>
    </dsp:sp>
    <dsp:sp modelId="{BDCC0456-6034-485E-B8DA-4DC206B3E039}">
      <dsp:nvSpPr>
        <dsp:cNvPr id="0" name=""/>
        <dsp:cNvSpPr/>
      </dsp:nvSpPr>
      <dsp:spPr>
        <a:xfrm rot="5400000">
          <a:off x="4059287" y="-1790610"/>
          <a:ext cx="1239262" cy="7385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DB Failover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Single DB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No Automatic – LS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Need Witness for Automatic Failover– DBM</a:t>
          </a:r>
          <a:endParaRPr lang="en-US" sz="2100" kern="1200" dirty="0">
            <a:latin typeface="Franklin Gothic Book" pitchFamily="34" charset="0"/>
          </a:endParaRPr>
        </a:p>
      </dsp:txBody>
      <dsp:txXfrm rot="-5400000">
        <a:off x="986182" y="1342991"/>
        <a:ext cx="7324977" cy="1118270"/>
      </dsp:txXfrm>
    </dsp:sp>
    <dsp:sp modelId="{762E8953-8565-4C98-895F-DA4FCE740FF0}">
      <dsp:nvSpPr>
        <dsp:cNvPr id="0" name=""/>
        <dsp:cNvSpPr/>
      </dsp:nvSpPr>
      <dsp:spPr>
        <a:xfrm rot="5400000">
          <a:off x="-211324" y="2958996"/>
          <a:ext cx="1408832" cy="98618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3240762"/>
        <a:ext cx="986182" cy="422650"/>
      </dsp:txXfrm>
    </dsp:sp>
    <dsp:sp modelId="{E3B9F291-94A3-427A-B809-7ABA8DDF752C}">
      <dsp:nvSpPr>
        <dsp:cNvPr id="0" name=""/>
        <dsp:cNvSpPr/>
      </dsp:nvSpPr>
      <dsp:spPr>
        <a:xfrm rot="5400000">
          <a:off x="4187711" y="-487194"/>
          <a:ext cx="982415" cy="7385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Application Failover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Not So Easy – LS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With </a:t>
          </a:r>
          <a:r>
            <a:rPr lang="en-US" sz="2100" kern="1200" dirty="0" err="1" smtClean="0">
              <a:latin typeface="Franklin Gothic Book" pitchFamily="34" charset="0"/>
            </a:rPr>
            <a:t>PartnerFailover</a:t>
          </a:r>
          <a:r>
            <a:rPr lang="en-US" sz="2100" kern="1200" dirty="0" smtClean="0">
              <a:latin typeface="Franklin Gothic Book" pitchFamily="34" charset="0"/>
            </a:rPr>
            <a:t> Value – DBM</a:t>
          </a:r>
          <a:endParaRPr lang="en-US" sz="2100" kern="1200" dirty="0">
            <a:latin typeface="Franklin Gothic Book" pitchFamily="34" charset="0"/>
          </a:endParaRPr>
        </a:p>
      </dsp:txBody>
      <dsp:txXfrm rot="-5400000">
        <a:off x="986182" y="2762293"/>
        <a:ext cx="7337515" cy="886499"/>
      </dsp:txXfrm>
    </dsp:sp>
    <dsp:sp modelId="{E9D72F99-B28D-48BF-A607-D31CF6F8FC70}">
      <dsp:nvSpPr>
        <dsp:cNvPr id="0" name=""/>
        <dsp:cNvSpPr/>
      </dsp:nvSpPr>
      <dsp:spPr>
        <a:xfrm rot="5400000">
          <a:off x="-211324" y="4229074"/>
          <a:ext cx="1408832" cy="98618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0" rIns="0" bIns="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Franklin Gothic Medium Cond" pitchFamily="34" charset="0"/>
          </a:endParaRPr>
        </a:p>
      </dsp:txBody>
      <dsp:txXfrm rot="-5400000">
        <a:off x="1" y="4510840"/>
        <a:ext cx="986182" cy="422650"/>
      </dsp:txXfrm>
    </dsp:sp>
    <dsp:sp modelId="{F7996E4F-114B-4E1F-BFB4-9DFD3DC38A79}">
      <dsp:nvSpPr>
        <dsp:cNvPr id="0" name=""/>
        <dsp:cNvSpPr/>
      </dsp:nvSpPr>
      <dsp:spPr>
        <a:xfrm rot="5400000">
          <a:off x="4221048" y="782883"/>
          <a:ext cx="915740" cy="7385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Reporting\Backup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Reporting – just a workaround – also for limited time only</a:t>
          </a:r>
          <a:endParaRPr lang="en-US" sz="2100" kern="1200" dirty="0">
            <a:latin typeface="Franklin Gothic Book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Franklin Gothic Book" pitchFamily="34" charset="0"/>
            </a:rPr>
            <a:t>No Backup Possible</a:t>
          </a:r>
          <a:endParaRPr lang="en-US" sz="2100" kern="1200" dirty="0">
            <a:latin typeface="Franklin Gothic Book" pitchFamily="34" charset="0"/>
          </a:endParaRPr>
        </a:p>
      </dsp:txBody>
      <dsp:txXfrm rot="-5400000">
        <a:off x="986182" y="4062453"/>
        <a:ext cx="7340770" cy="826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9E225-4415-4192-B50B-602DB591CBA2}">
      <dsp:nvSpPr>
        <dsp:cNvPr id="0" name=""/>
        <dsp:cNvSpPr/>
      </dsp:nvSpPr>
      <dsp:spPr>
        <a:xfrm rot="16200000">
          <a:off x="-1487106" y="1488127"/>
          <a:ext cx="5630614" cy="2654358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l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 Condensed" pitchFamily="34" charset="0"/>
            </a:rPr>
            <a:t>Implementation</a:t>
          </a:r>
          <a:endParaRPr lang="en-US" sz="24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Multiple DBs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Sync &amp; </a:t>
          </a:r>
          <a:r>
            <a:rPr lang="en-US" sz="1800" kern="1200" dirty="0" err="1" smtClean="0">
              <a:latin typeface="Tw Cen MT Condensed" pitchFamily="34" charset="0"/>
            </a:rPr>
            <a:t>Async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Multiple DBs can Failover together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Automatic\Manual Failover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Transparent App Failover</a:t>
          </a:r>
          <a:endParaRPr lang="en-US" sz="1800" kern="1200" dirty="0">
            <a:latin typeface="Tw Cen MT Condensed" pitchFamily="34" charset="0"/>
          </a:endParaRPr>
        </a:p>
      </dsp:txBody>
      <dsp:txXfrm rot="5400000">
        <a:off x="1022" y="1126122"/>
        <a:ext cx="2654358" cy="3378368"/>
      </dsp:txXfrm>
    </dsp:sp>
    <dsp:sp modelId="{5E193A34-0702-4BCA-AD5D-77BD35FFB6A6}">
      <dsp:nvSpPr>
        <dsp:cNvPr id="0" name=""/>
        <dsp:cNvSpPr/>
      </dsp:nvSpPr>
      <dsp:spPr>
        <a:xfrm rot="16200000">
          <a:off x="1366328" y="1488127"/>
          <a:ext cx="5630614" cy="2654358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l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 Condensed" pitchFamily="34" charset="0"/>
            </a:rPr>
            <a:t>Configuration</a:t>
          </a:r>
          <a:endParaRPr lang="en-US" sz="24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Multiple Secondary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w Cen MT Condensed" pitchFamily="34" charset="0"/>
            </a:rPr>
            <a:t>Upto</a:t>
          </a:r>
          <a:r>
            <a:rPr lang="en-US" sz="1800" kern="1200" dirty="0" smtClean="0">
              <a:latin typeface="Tw Cen MT Condensed" pitchFamily="34" charset="0"/>
            </a:rPr>
            <a:t> 4 Replicas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w Cen MT Condensed" pitchFamily="34" charset="0"/>
            </a:rPr>
            <a:t>Upto</a:t>
          </a:r>
          <a:r>
            <a:rPr lang="en-US" sz="1800" kern="1200" dirty="0" smtClean="0">
              <a:latin typeface="Tw Cen MT Condensed" pitchFamily="34" charset="0"/>
            </a:rPr>
            <a:t> 3 Sync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w Cen MT Condensed" pitchFamily="34" charset="0"/>
            </a:rPr>
            <a:t>Upto</a:t>
          </a:r>
          <a:r>
            <a:rPr lang="en-US" sz="1800" kern="1200" dirty="0" smtClean="0">
              <a:latin typeface="Tw Cen MT Condensed" pitchFamily="34" charset="0"/>
            </a:rPr>
            <a:t> 2 Automatic Failover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Automatically creates a Listener</a:t>
          </a:r>
          <a:endParaRPr lang="en-US" sz="1800" kern="1200" dirty="0">
            <a:latin typeface="Tw Cen MT Condensed" pitchFamily="34" charset="0"/>
          </a:endParaRPr>
        </a:p>
      </dsp:txBody>
      <dsp:txXfrm rot="5400000">
        <a:off x="2854456" y="1126122"/>
        <a:ext cx="2654358" cy="3378368"/>
      </dsp:txXfrm>
    </dsp:sp>
    <dsp:sp modelId="{7D319365-36DD-468B-8BCF-1A1263F25619}">
      <dsp:nvSpPr>
        <dsp:cNvPr id="0" name=""/>
        <dsp:cNvSpPr/>
      </dsp:nvSpPr>
      <dsp:spPr>
        <a:xfrm rot="16200000">
          <a:off x="4219764" y="1488127"/>
          <a:ext cx="5630614" cy="2654358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Use Secondary for reporting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Use Secondary for Backups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Mix Sync\</a:t>
          </a:r>
          <a:r>
            <a:rPr lang="en-US" sz="1800" kern="1200" dirty="0" err="1" smtClean="0">
              <a:latin typeface="Tw Cen MT Condensed" pitchFamily="34" charset="0"/>
            </a:rPr>
            <a:t>Async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w Cen MT Condensed" pitchFamily="34" charset="0"/>
            </a:rPr>
            <a:t>Builtin</a:t>
          </a:r>
          <a:r>
            <a:rPr lang="en-US" sz="1800" kern="1200" dirty="0" smtClean="0">
              <a:latin typeface="Tw Cen MT Condensed" pitchFamily="34" charset="0"/>
            </a:rPr>
            <a:t> Compression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w Cen MT Condensed" pitchFamily="34" charset="0"/>
            </a:rPr>
            <a:t>Builtin</a:t>
          </a:r>
          <a:r>
            <a:rPr lang="en-US" sz="1800" kern="1200" dirty="0" smtClean="0">
              <a:latin typeface="Tw Cen MT Condensed" pitchFamily="34" charset="0"/>
            </a:rPr>
            <a:t> Encryption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Shared &amp; Non Shared Disk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w Cen MT Condensed" pitchFamily="34" charset="0"/>
            </a:rPr>
            <a:t>Creates Auto Stats for Secondary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w Cen MT Condensed" pitchFamily="34" charset="0"/>
            </a:rPr>
            <a:t>Upto</a:t>
          </a:r>
          <a:r>
            <a:rPr lang="en-US" sz="1800" kern="1200" dirty="0" smtClean="0">
              <a:latin typeface="Tw Cen MT Condensed" pitchFamily="34" charset="0"/>
            </a:rPr>
            <a:t> 10 AGs and in total </a:t>
          </a:r>
          <a:r>
            <a:rPr lang="en-US" sz="1800" kern="1200" dirty="0" err="1" smtClean="0">
              <a:latin typeface="Tw Cen MT Condensed" pitchFamily="34" charset="0"/>
            </a:rPr>
            <a:t>upto</a:t>
          </a:r>
          <a:r>
            <a:rPr lang="en-US" sz="1800" kern="1200" dirty="0" smtClean="0">
              <a:latin typeface="Tw Cen MT Condensed" pitchFamily="34" charset="0"/>
            </a:rPr>
            <a:t> 100 DBs on an Instance.</a:t>
          </a:r>
          <a:endParaRPr lang="en-US" sz="1800" kern="1200" dirty="0">
            <a:latin typeface="Tw Cen MT Condensed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Tw Cen MT Condensed" pitchFamily="34" charset="0"/>
          </a:endParaRPr>
        </a:p>
      </dsp:txBody>
      <dsp:txXfrm rot="5400000">
        <a:off x="5707892" y="1126122"/>
        <a:ext cx="2654358" cy="3378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AAD8E-8516-44FC-A12C-0E7ABB18CB62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B877-6FD7-4212-9DC8-7DAD87EAD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07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SmartArt </a:t>
            </a:r>
            <a:r>
              <a:rPr lang="en-US" sz="1400" b="1" baseline="0" dirty="0" smtClean="0"/>
              <a:t>custom </a:t>
            </a:r>
            <a:r>
              <a:rPr lang="en-US" sz="1400" b="1" dirty="0" smtClean="0"/>
              <a:t>animation effects: trapezoid list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Trapezoid List </a:t>
            </a:r>
            <a:r>
              <a:rPr lang="en-US" sz="1200" baseline="0" dirty="0" smtClean="0"/>
              <a:t>(fifth row, second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To create a fourth shape in the graphic, select the third shape from the left,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under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 (</a:t>
            </a:r>
            <a:r>
              <a:rPr lang="en-US" sz="1200" b="1" baseline="0" dirty="0" smtClean="0"/>
              <a:t>Note: </a:t>
            </a:r>
            <a:r>
              <a:rPr lang="en-US" sz="1200" b="0" baseline="0" dirty="0" smtClean="0"/>
              <a:t>To create a bulleted list below each heading, select the heading text box in the </a:t>
            </a:r>
            <a:r>
              <a:rPr lang="en-US" sz="1200" b="1" baseline="0" dirty="0" smtClean="0"/>
              <a:t>Type your text here </a:t>
            </a:r>
            <a:r>
              <a:rPr lang="en-US" sz="1200" b="0" baseline="0" dirty="0" smtClean="0"/>
              <a:t>dialog box,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 Enter text into the new bullet text box.)</a:t>
            </a:r>
            <a:endParaRPr lang="en-US" sz="1200" b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Accent 5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Gradient  Range - Accent 5 </a:t>
            </a:r>
            <a:r>
              <a:rPr lang="en-US" sz="1200" b="0" baseline="0" dirty="0" smtClean="0"/>
              <a:t>(third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Polished </a:t>
            </a:r>
            <a:r>
              <a:rPr lang="en-US" sz="1200" b="0" baseline="0" dirty="0" smtClean="0"/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err="1" smtClean="0"/>
              <a:t>Tw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Cen</a:t>
            </a:r>
            <a:r>
              <a:rPr lang="en-US" sz="1200" b="1" baseline="0" dirty="0" smtClean="0"/>
              <a:t> MT Condensed</a:t>
            </a:r>
            <a:r>
              <a:rPr lang="en-US" sz="1200" b="0" baseline="0" dirty="0" smtClean="0"/>
              <a:t> 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 and then select </a:t>
            </a:r>
            <a:r>
              <a:rPr lang="en-US" sz="1200" b="1" baseline="0" dirty="0" smtClean="0"/>
              <a:t>24</a:t>
            </a:r>
            <a:r>
              <a:rPr lang="en-US" sz="1200" b="0" baseline="0" dirty="0" smtClean="0"/>
              <a:t> from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b="0" baseline="0" dirty="0" smtClean="0"/>
              <a:t>Select the text in one of the headings. 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28</a:t>
            </a:r>
            <a:r>
              <a:rPr lang="en-US" sz="1200" b="0" baseline="0" dirty="0" smtClean="0"/>
              <a:t> from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 Repeat this process for the text in the other headings.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b="0" baseline="0" dirty="0" smtClean="0"/>
              <a:t>Press and hold SHIFT, and then select all four of the quadrangles in the graphic. 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bottom right corner of the </a:t>
            </a:r>
            <a:r>
              <a:rPr lang="en-US" sz="1200" b="1" baseline="0" dirty="0" smtClean="0"/>
              <a:t>Drawing </a:t>
            </a:r>
            <a:r>
              <a:rPr lang="en-US" sz="1200" b="0" baseline="0" dirty="0" smtClean="0"/>
              <a:t>group, click the </a:t>
            </a:r>
            <a:r>
              <a:rPr lang="en-US" sz="1200" b="1" baseline="0" dirty="0" smtClean="0"/>
              <a:t>Format Shape </a:t>
            </a:r>
            <a:r>
              <a:rPr lang="en-US" sz="1200" b="0" baseline="0" dirty="0" smtClean="0"/>
              <a:t>dialog box launcher. In the </a:t>
            </a:r>
            <a:r>
              <a:rPr lang="en-US" sz="1200" b="1" baseline="0" dirty="0" smtClean="0"/>
              <a:t>Format Shape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Text Box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Text Box </a:t>
            </a:r>
            <a:r>
              <a:rPr lang="en-US" sz="1200" b="0" baseline="0" dirty="0" smtClean="0"/>
              <a:t>pane, under </a:t>
            </a:r>
            <a:r>
              <a:rPr lang="en-US" sz="1200" b="1" baseline="0" dirty="0" smtClean="0"/>
              <a:t>Text layout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Vertical alignment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Middle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3.74”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6.67”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endParaRPr lang="en-US" sz="1200" b="1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endParaRPr lang="en-US" sz="1200" b="1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Moderate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Stretch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Stretch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From Right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Stretch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Motion Paths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right-click the motion path effect, and then click </a:t>
            </a:r>
            <a:r>
              <a:rPr lang="en-US" sz="1200" b="1" baseline="0" dirty="0" smtClean="0"/>
              <a:t>Reverse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CTRL, and then select both animation effects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pane. C</a:t>
            </a:r>
            <a:r>
              <a:rPr lang="en-US" sz="1200" b="0" baseline="0" dirty="0" smtClean="0"/>
              <a:t>lick the arrow to the right of the second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animation effect (right motion path), and then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Motion Path </a:t>
            </a:r>
            <a:r>
              <a:rPr lang="en-US" sz="1200" baseline="0" dirty="0" smtClean="0"/>
              <a:t>dialog box, on the </a:t>
            </a:r>
            <a:r>
              <a:rPr lang="en-US" sz="1200" b="1" baseline="0" dirty="0" smtClean="0"/>
              <a:t>SmartArt Animation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Group graphic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click the double arrow under each of the animation effects </a:t>
            </a:r>
            <a:r>
              <a:rPr lang="en-US" sz="1200" b="0" i="0" baseline="0" dirty="0" smtClean="0"/>
              <a:t>to expand the contents of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Press and hold CTRL, and then select the first, second, third, and fourth animation effects (stretch effects)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pane. Under </a:t>
            </a:r>
            <a:r>
              <a:rPr lang="en-US" sz="1200" b="1" baseline="0" dirty="0" smtClean="0"/>
              <a:t>Modify: Stretch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Press and hold CTRL, select the fifth, sixth, seventh, and eighth animation effects (right motion paths)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and then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Right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Right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Speed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 startAt="9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right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right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right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Corner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1, Darker 35%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first option from the left).</a:t>
            </a:r>
            <a:endParaRPr lang="en-US" sz="1200" dirty="0" smtClean="0"/>
          </a:p>
          <a:p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endParaRPr lang="en-US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011241"/>
            <a:ext cx="8382000" cy="1618905"/>
          </a:xfrm>
        </p:spPr>
        <p:txBody>
          <a:bodyPr/>
          <a:lstStyle>
            <a:lvl1pPr>
              <a:lnSpc>
                <a:spcPct val="90000"/>
              </a:lnSpc>
              <a:buSzPct val="100000"/>
              <a:buFont typeface="Arial" pitchFamily="34" charset="0"/>
              <a:buChar char="•"/>
              <a:defRPr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2000" kern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1800" kern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1800" kern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26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C4229D-DA9B-488B-BB23-664C09466A90}" type="datetimeFigureOut">
              <a:rPr lang="en-IN" smtClean="0"/>
              <a:t>31-07-2013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F9E8A9-6FDD-4708-9400-547AA797B02C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arab@SQLServerGeeks.com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rabpreet.anand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mailto:sarabpreet.anand@gmail.com" TargetMode="External"/><Relationship Id="rId4" Type="http://schemas.openxmlformats.org/officeDocument/2006/relationships/hyperlink" Target="mailto:sarab@sarabpreet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094" y="2373776"/>
            <a:ext cx="8579906" cy="1600327"/>
          </a:xfrm>
        </p:spPr>
        <p:txBody>
          <a:bodyPr anchor="t"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Implementing </a:t>
            </a:r>
            <a:r>
              <a:rPr lang="en-US" sz="3600" b="1" dirty="0" err="1" smtClean="0">
                <a:solidFill>
                  <a:schemeClr val="tx1"/>
                </a:solidFill>
              </a:rPr>
              <a:t>SQLServer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AlwaysON</a:t>
            </a:r>
            <a:endParaRPr lang="en-IN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3096344" cy="14732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Sarabpreet</a:t>
            </a:r>
            <a:r>
              <a:rPr lang="en-US" b="1" dirty="0" smtClean="0">
                <a:solidFill>
                  <a:schemeClr val="bg1"/>
                </a:solidFill>
              </a:rPr>
              <a:t> Singh </a:t>
            </a:r>
            <a:r>
              <a:rPr lang="en-US" b="1" dirty="0" err="1" smtClean="0">
                <a:solidFill>
                  <a:schemeClr val="bg1"/>
                </a:solidFill>
              </a:rPr>
              <a:t>Anand</a:t>
            </a: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SQL Server – </a:t>
            </a:r>
            <a:r>
              <a:rPr lang="en-US" b="1" dirty="0" smtClean="0">
                <a:solidFill>
                  <a:schemeClr val="bg1"/>
                </a:solidFill>
              </a:rPr>
              <a:t>MVP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SQLServerGeeks.com (VP)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20301772">
            <a:off x="6443043" y="608445"/>
            <a:ext cx="1871009" cy="1522954"/>
          </a:xfrm>
          <a:prstGeom prst="roundRect">
            <a:avLst>
              <a:gd name="adj" fmla="val 3771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 fov="3600000">
              <a:rot lat="18000000" lon="0" rev="0"/>
            </a:camera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DB Mirroring</a:t>
            </a:r>
            <a:endParaRPr lang="en-US" sz="9600" b="1" dirty="0">
              <a:solidFill>
                <a:schemeClr val="accent4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1253" y="841273"/>
            <a:ext cx="1868117" cy="1591072"/>
          </a:xfrm>
          <a:prstGeom prst="roundRect">
            <a:avLst>
              <a:gd name="adj" fmla="val 48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 fov="5400000">
              <a:rot lat="19155735" lon="3819265" rev="17366523"/>
            </a:camera>
            <a:lightRig rig="soft" dir="t">
              <a:rot lat="0" lon="0" rev="16800000"/>
            </a:lightRig>
          </a:scene3d>
          <a:sp3d extrusionH="82550" prstMaterial="matte">
            <a:bevelT prst="angle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prstClr val="white">
                    <a:lumMod val="50000"/>
                  </a:prstClr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Log Shipping</a:t>
            </a:r>
            <a:endParaRPr lang="en-US" sz="9600" b="1" dirty="0" smtClean="0">
              <a:solidFill>
                <a:prstClr val="white">
                  <a:lumMod val="50000"/>
                </a:prstClr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rot="1395985" flipH="1">
            <a:off x="859486" y="337662"/>
            <a:ext cx="2112287" cy="1955740"/>
          </a:xfrm>
          <a:prstGeom prst="roundRect">
            <a:avLst>
              <a:gd name="adj" fmla="val 5615"/>
            </a:avLst>
          </a:prstGeom>
          <a:blipFill>
            <a:blip r:embed="rId4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 fov="2100000">
              <a:rot lat="17999990" lon="0" rev="0"/>
            </a:camera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  <a:flatTx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Clustering</a:t>
            </a:r>
            <a:endParaRPr lang="en-US" sz="8800" b="1" dirty="0">
              <a:solidFill>
                <a:schemeClr val="accent4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0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idx="1"/>
          </p:nvPr>
        </p:nvSpPr>
        <p:spPr>
          <a:xfrm>
            <a:off x="467544" y="2204864"/>
            <a:ext cx="7408333" cy="37052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Backups </a:t>
            </a:r>
            <a:r>
              <a:rPr lang="en-US" sz="2400" dirty="0">
                <a:solidFill>
                  <a:schemeClr val="tx1"/>
                </a:solidFill>
              </a:rPr>
              <a:t>can be done on any replica of a </a:t>
            </a:r>
            <a:r>
              <a:rPr lang="en-US" sz="2400" dirty="0" smtClean="0">
                <a:solidFill>
                  <a:schemeClr val="tx1"/>
                </a:solidFill>
              </a:rPr>
              <a:t>database to offload I/O from primary replica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Transaction log backups, plus COPY_ONLY full backups</a:t>
            </a:r>
          </a:p>
          <a:p>
            <a:pPr lvl="1"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Backup jobs can be configured on all replicas and preferences set so that a job only runs on the preferred replica at that time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This means no script/job changes are required after a failover</a:t>
            </a:r>
          </a:p>
          <a:p>
            <a:pPr lvl="1"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Transaction log </a:t>
            </a:r>
            <a:r>
              <a:rPr lang="en-US" sz="2400" dirty="0">
                <a:solidFill>
                  <a:schemeClr val="tx1"/>
                </a:solidFill>
              </a:rPr>
              <a:t>backups done on all replicas form a single log chain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Readable Secondary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Offloading Backups To a Secondary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8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3528" y="633538"/>
            <a:ext cx="8229600" cy="714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 smtClean="0"/>
              <a:t>Let’s see how to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4294967295"/>
          </p:nvPr>
        </p:nvSpPr>
        <p:spPr>
          <a:xfrm>
            <a:off x="2527895" y="2334328"/>
            <a:ext cx="4924425" cy="33989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000" b="0" dirty="0" smtClean="0">
                <a:solidFill>
                  <a:schemeClr val="tx1"/>
                </a:solidFill>
              </a:rPr>
              <a:t>How to Implement </a:t>
            </a:r>
            <a:r>
              <a:rPr lang="en-GB" sz="2000" b="0" dirty="0" err="1" smtClean="0">
                <a:solidFill>
                  <a:schemeClr val="tx1"/>
                </a:solidFill>
              </a:rPr>
              <a:t>AlwaysON</a:t>
            </a:r>
            <a:endParaRPr lang="en-GB" sz="2000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How to Failover</a:t>
            </a:r>
          </a:p>
          <a:p>
            <a:pPr>
              <a:buFont typeface="Wingdings" pitchFamily="2" charset="2"/>
              <a:buChar char="Ø"/>
            </a:pPr>
            <a:r>
              <a:rPr lang="en-GB" sz="2000" b="0" dirty="0" err="1" smtClean="0">
                <a:solidFill>
                  <a:schemeClr val="tx1"/>
                </a:solidFill>
              </a:rPr>
              <a:t>AlwaysON</a:t>
            </a:r>
            <a:r>
              <a:rPr lang="en-GB" sz="2000" b="0" dirty="0" smtClean="0">
                <a:solidFill>
                  <a:schemeClr val="tx1"/>
                </a:solidFill>
              </a:rPr>
              <a:t> Dashboard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How to Configure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Backups on </a:t>
            </a:r>
            <a:r>
              <a:rPr lang="en-GB" sz="1800" b="0" dirty="0" err="1" smtClean="0">
                <a:solidFill>
                  <a:schemeClr val="tx1"/>
                </a:solidFill>
              </a:rPr>
              <a:t>Secondaries</a:t>
            </a:r>
            <a:endParaRPr lang="en-GB" sz="1800" b="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Readable </a:t>
            </a:r>
            <a:r>
              <a:rPr lang="en-GB" sz="1800" dirty="0" err="1" smtClean="0">
                <a:solidFill>
                  <a:schemeClr val="tx1"/>
                </a:solidFill>
              </a:rPr>
              <a:t>Secondaries</a:t>
            </a:r>
            <a:endParaRPr lang="en-GB" sz="1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Test Readable Routing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Listener</a:t>
            </a:r>
            <a:endParaRPr lang="en-GB" sz="2000" b="0" dirty="0" smtClean="0"/>
          </a:p>
          <a:p>
            <a:pPr marL="274320" lvl="1">
              <a:buFont typeface="Wingdings" pitchFamily="2" charset="2"/>
              <a:buChar char="Ø"/>
            </a:pPr>
            <a:r>
              <a:rPr lang="en-GB" sz="1800" dirty="0">
                <a:solidFill>
                  <a:schemeClr val="tx1"/>
                </a:solidFill>
              </a:rPr>
              <a:t>Add DB to same </a:t>
            </a:r>
            <a:r>
              <a:rPr lang="en-GB" sz="1800" dirty="0" err="1">
                <a:solidFill>
                  <a:schemeClr val="tx1"/>
                </a:solidFill>
              </a:rPr>
              <a:t>AlwaysON</a:t>
            </a:r>
            <a:r>
              <a:rPr lang="en-GB" sz="1800" dirty="0">
                <a:solidFill>
                  <a:schemeClr val="tx1"/>
                </a:solidFill>
              </a:rPr>
              <a:t> Group</a:t>
            </a:r>
          </a:p>
          <a:p>
            <a:pPr>
              <a:buFont typeface="Wingdings" pitchFamily="2" charset="2"/>
              <a:buChar char="Ø"/>
            </a:pPr>
            <a:endParaRPr lang="en-GB" sz="2000" b="0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520" y="2375602"/>
            <a:ext cx="19939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74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5536" y="742118"/>
            <a:ext cx="8424936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/>
              <a:t>Thank you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marL="0" lvl="2">
              <a:lnSpc>
                <a:spcPct val="110000"/>
              </a:lnSpc>
            </a:pPr>
            <a:endParaRPr lang="en-US" kern="0" dirty="0" smtClean="0"/>
          </a:p>
          <a:p>
            <a:pPr marL="0" lvl="2">
              <a:lnSpc>
                <a:spcPct val="110000"/>
              </a:lnSpc>
            </a:pPr>
            <a:endParaRPr lang="en-US" kern="0" dirty="0"/>
          </a:p>
          <a:p>
            <a:pPr algn="ctr" eaLnBrk="0" hangingPunct="0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3844505"/>
            <a:ext cx="4971245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r>
              <a:rPr lang="en-US" b="0" kern="0" dirty="0" smtClean="0"/>
              <a:t>Speaker Contact Info:</a:t>
            </a:r>
          </a:p>
          <a:p>
            <a:pPr marL="1143000" lvl="2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Blip>
                <a:blip r:embed="rId2"/>
              </a:buBlip>
            </a:pPr>
            <a:r>
              <a:rPr lang="en-US" b="0" kern="0" dirty="0" smtClean="0"/>
              <a:t>Twitter: </a:t>
            </a:r>
            <a:r>
              <a:rPr lang="en-US" b="1" kern="0" dirty="0"/>
              <a:t>@</a:t>
            </a:r>
            <a:r>
              <a:rPr lang="en-US" b="1" kern="0" dirty="0" err="1"/>
              <a:t>Sarab_SQLGeek</a:t>
            </a:r>
            <a:r>
              <a:rPr lang="en-US" b="1" kern="0" dirty="0"/>
              <a:t>       </a:t>
            </a:r>
          </a:p>
          <a:p>
            <a:pPr marL="1143000" lvl="2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Blip>
                <a:blip r:embed="rId2"/>
              </a:buBlip>
            </a:pPr>
            <a:r>
              <a:rPr lang="en-US" b="0" kern="0" dirty="0" smtClean="0"/>
              <a:t>Email</a:t>
            </a:r>
            <a:r>
              <a:rPr lang="en-US" b="0" kern="0" dirty="0" smtClean="0">
                <a:sym typeface="Wingdings" pitchFamily="2" charset="2"/>
              </a:rPr>
              <a:t>:  </a:t>
            </a:r>
            <a:r>
              <a:rPr lang="en-US" b="0" kern="0" dirty="0" smtClean="0"/>
              <a:t> </a:t>
            </a:r>
            <a:r>
              <a:rPr lang="en-US" b="1" kern="0" dirty="0" smtClean="0">
                <a:hlinkClick r:id="rId3"/>
              </a:rPr>
              <a:t>Sarab@Sarabpreet.com</a:t>
            </a:r>
            <a:r>
              <a:rPr lang="en-US" b="1" kern="0" dirty="0" smtClean="0"/>
              <a:t> </a:t>
            </a:r>
            <a:endParaRPr lang="en-US" b="1" kern="0" dirty="0"/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r>
              <a:rPr lang="en-US" kern="0" dirty="0"/>
              <a:t>              </a:t>
            </a:r>
            <a:r>
              <a:rPr lang="en-US" kern="0" dirty="0" smtClean="0"/>
              <a:t>	                 </a:t>
            </a:r>
            <a:r>
              <a:rPr lang="en-US" b="1" kern="0" dirty="0" smtClean="0">
                <a:hlinkClick r:id="rId4"/>
              </a:rPr>
              <a:t>Sarabpreet.anand@gmail.com</a:t>
            </a:r>
            <a:endParaRPr lang="en-US" b="1" kern="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51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err="1" smtClean="0">
                <a:solidFill>
                  <a:schemeClr val="tx1">
                    <a:lumMod val="95000"/>
                  </a:schemeClr>
                </a:solidFill>
              </a:rPr>
              <a:t>Sarabpreet</a:t>
            </a:r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 Singh </a:t>
            </a:r>
            <a:r>
              <a:rPr lang="en-US" u="sng" dirty="0" err="1" smtClean="0">
                <a:solidFill>
                  <a:schemeClr val="tx1">
                    <a:lumMod val="95000"/>
                  </a:schemeClr>
                </a:solidFill>
              </a:rPr>
              <a:t>Anand</a:t>
            </a:r>
            <a:endParaRPr lang="en-US" u="sng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1655" y="260648"/>
            <a:ext cx="1714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67544" y="1784648"/>
            <a:ext cx="7058297" cy="437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kern="0" dirty="0" smtClean="0"/>
              <a:t>SQL </a:t>
            </a:r>
            <a:r>
              <a:rPr lang="en-US" kern="0" dirty="0"/>
              <a:t>Server </a:t>
            </a:r>
            <a:r>
              <a:rPr lang="en-US" kern="0" dirty="0" smtClean="0"/>
              <a:t>MVP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kern="0" dirty="0" smtClean="0"/>
              <a:t>MCTS</a:t>
            </a:r>
            <a:r>
              <a:rPr lang="en-US" kern="0" dirty="0"/>
              <a:t>, MCITP: Admin, MCT </a:t>
            </a:r>
            <a:r>
              <a:rPr lang="en-US" kern="0" dirty="0" smtClean="0"/>
              <a:t>certifications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kern="0" dirty="0" smtClean="0"/>
              <a:t>Vice </a:t>
            </a:r>
            <a:r>
              <a:rPr lang="en-US" kern="0" dirty="0"/>
              <a:t>President &amp; Regional Mentor </a:t>
            </a:r>
            <a:r>
              <a:rPr lang="en-US" sz="2000" b="1" kern="0" dirty="0" smtClean="0"/>
              <a:t>SQLServerGeeks.com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kern="0" dirty="0" smtClean="0"/>
              <a:t>Expert </a:t>
            </a:r>
            <a:r>
              <a:rPr lang="en-US" kern="0" dirty="0"/>
              <a:t>in handling VLDBs &amp; Disaster </a:t>
            </a:r>
            <a:r>
              <a:rPr lang="en-US" kern="0" dirty="0" smtClean="0"/>
              <a:t>Management</a:t>
            </a:r>
            <a:endParaRPr lang="en-US" kern="0" dirty="0"/>
          </a:p>
          <a:p>
            <a:pPr marL="285750" indent="-285750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kern="0" dirty="0"/>
              <a:t>Conducted many </a:t>
            </a:r>
            <a:r>
              <a:rPr lang="en-US" dirty="0"/>
              <a:t>SQL Server Boot camp </a:t>
            </a:r>
            <a:r>
              <a:rPr lang="en-US" kern="0" dirty="0"/>
              <a:t>Trainings across </a:t>
            </a:r>
            <a:r>
              <a:rPr lang="en-US" kern="0" dirty="0" smtClean="0"/>
              <a:t>India</a:t>
            </a:r>
            <a:endParaRPr lang="en-US" kern="0" dirty="0"/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kern="0" dirty="0" smtClean="0"/>
              <a:t>Regular Speaker:</a:t>
            </a:r>
            <a:endParaRPr lang="en-US" b="0" kern="0" dirty="0" smtClean="0"/>
          </a:p>
          <a:p>
            <a:pPr marL="1200150" lvl="2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b="0" kern="0" dirty="0" smtClean="0">
                <a:latin typeface="+mn-lt"/>
              </a:rPr>
              <a:t>UG Events, In-person Events &amp; Webcasts</a:t>
            </a:r>
          </a:p>
          <a:p>
            <a:pPr marL="1200150" lvl="2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b="0" kern="0" dirty="0" smtClean="0">
                <a:latin typeface="+mn-lt"/>
              </a:rPr>
              <a:t>Microsoft Community Tech Days (CTD),</a:t>
            </a:r>
            <a:r>
              <a:rPr lang="en-US" b="0" kern="0" dirty="0" err="1" smtClean="0">
                <a:latin typeface="+mn-lt"/>
              </a:rPr>
              <a:t>Etc</a:t>
            </a:r>
            <a:endParaRPr lang="en-US" b="0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endParaRPr lang="en-US" b="0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b="0" kern="0" dirty="0" smtClean="0">
                <a:latin typeface="+mn-lt"/>
              </a:rPr>
              <a:t>Follow Me </a:t>
            </a:r>
            <a:r>
              <a:rPr lang="en-US" b="1" kern="0" dirty="0" smtClean="0">
                <a:latin typeface="+mn-lt"/>
              </a:rPr>
              <a:t>@</a:t>
            </a:r>
            <a:r>
              <a:rPr lang="en-US" b="1" kern="0" dirty="0" err="1" smtClean="0">
                <a:latin typeface="+mn-lt"/>
              </a:rPr>
              <a:t>Sarab_SQLGeek</a:t>
            </a:r>
            <a:r>
              <a:rPr lang="en-US" b="1" kern="0" dirty="0" smtClean="0">
                <a:latin typeface="+mn-lt"/>
              </a:rPr>
              <a:t>       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b="0" kern="0" dirty="0" smtClean="0">
                <a:latin typeface="+mn-lt"/>
              </a:rPr>
              <a:t>Email </a:t>
            </a:r>
            <a:r>
              <a:rPr lang="en-US" b="0" kern="0" dirty="0" smtClean="0">
                <a:latin typeface="+mn-lt"/>
                <a:sym typeface="Wingdings" pitchFamily="2" charset="2"/>
              </a:rPr>
              <a:t>:</a:t>
            </a:r>
            <a:r>
              <a:rPr lang="en-US" b="0" kern="0" dirty="0" smtClean="0">
                <a:latin typeface="+mn-lt"/>
              </a:rPr>
              <a:t> </a:t>
            </a:r>
            <a:r>
              <a:rPr lang="en-US" b="1" kern="0" dirty="0" smtClean="0">
                <a:latin typeface="+mn-lt"/>
                <a:hlinkClick r:id="rId4"/>
              </a:rPr>
              <a:t>sarab@sarabpreet.com</a:t>
            </a:r>
            <a:endParaRPr lang="en-US" b="1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b="1" kern="0" dirty="0"/>
              <a:t> </a:t>
            </a:r>
            <a:r>
              <a:rPr lang="en-US" b="1" kern="0" dirty="0" smtClean="0"/>
              <a:t>             </a:t>
            </a:r>
            <a:r>
              <a:rPr lang="en-US" b="1" kern="0" dirty="0" smtClean="0">
                <a:hlinkClick r:id="rId5"/>
              </a:rPr>
              <a:t>sarabpreet.anand@gmail.com</a:t>
            </a:r>
            <a:endParaRPr lang="en-US" b="1" kern="0" dirty="0"/>
          </a:p>
          <a:p>
            <a:pPr lvl="2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kern="0" dirty="0" smtClean="0">
              <a:latin typeface="+mn-lt"/>
            </a:endParaRPr>
          </a:p>
          <a:p>
            <a:pPr lvl="2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b="0" kern="0" dirty="0" smtClean="0">
              <a:latin typeface="+mn-lt"/>
            </a:endParaRPr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b="0" kern="0" dirty="0" smtClean="0">
              <a:latin typeface="+mn-lt"/>
            </a:endParaRPr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b="0" kern="0" dirty="0" smtClean="0">
              <a:latin typeface="+mn-lt"/>
            </a:endParaRPr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b="0" kern="0" dirty="0" smtClean="0">
              <a:latin typeface="+mn-lt"/>
            </a:endParaRPr>
          </a:p>
          <a:p>
            <a:pPr marL="1143000" lvl="2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b="0" kern="0" dirty="0" smtClean="0">
              <a:latin typeface="+mn-lt"/>
            </a:endParaRPr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sz="2400" kern="0" dirty="0" smtClean="0">
              <a:latin typeface="+mn-lt"/>
            </a:endParaRPr>
          </a:p>
        </p:txBody>
      </p:sp>
      <p:pic>
        <p:nvPicPr>
          <p:cNvPr id="2" name="Picture 2" descr="D:\MVP_Images\horizonta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5" y="1755300"/>
            <a:ext cx="1998533" cy="80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30747"/>
            <a:ext cx="7859216" cy="4522589"/>
          </a:xfrm>
        </p:spPr>
        <p:txBody>
          <a:bodyPr anchor="t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Why </a:t>
            </a:r>
            <a:r>
              <a:rPr lang="en-US" dirty="0" err="1" smtClean="0">
                <a:solidFill>
                  <a:schemeClr val="tx1"/>
                </a:solidFill>
              </a:rPr>
              <a:t>AlwaysON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is required to configure </a:t>
            </a:r>
            <a:r>
              <a:rPr lang="en-US" dirty="0" err="1" smtClean="0">
                <a:solidFill>
                  <a:schemeClr val="tx1"/>
                </a:solidFill>
              </a:rPr>
              <a:t>AlwaysON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Benefits of </a:t>
            </a:r>
            <a:r>
              <a:rPr lang="en-US" dirty="0" err="1" smtClean="0">
                <a:solidFill>
                  <a:schemeClr val="tx1"/>
                </a:solidFill>
              </a:rPr>
              <a:t>AlwaysON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err="1" smtClean="0">
                <a:solidFill>
                  <a:schemeClr val="tx1"/>
                </a:solidFill>
              </a:rPr>
              <a:t>AlwaysON</a:t>
            </a:r>
            <a:r>
              <a:rPr lang="en-US" dirty="0" smtClean="0">
                <a:solidFill>
                  <a:schemeClr val="tx1"/>
                </a:solidFill>
              </a:rPr>
              <a:t> works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Diff. Topologies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Readable Secondary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Backup on Secondary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Demo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How to implement\Configure </a:t>
            </a:r>
            <a:r>
              <a:rPr lang="en-US" dirty="0" err="1" smtClean="0">
                <a:solidFill>
                  <a:schemeClr val="tx1"/>
                </a:solidFill>
              </a:rPr>
              <a:t>AlwaysON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Backups on Secondary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Readable </a:t>
            </a:r>
            <a:r>
              <a:rPr lang="en-US" dirty="0" err="1" smtClean="0">
                <a:solidFill>
                  <a:schemeClr val="tx1"/>
                </a:solidFill>
              </a:rPr>
              <a:t>Secondaries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48872" cy="811560"/>
          </a:xfrm>
        </p:spPr>
        <p:txBody>
          <a:bodyPr/>
          <a:lstStyle/>
          <a:p>
            <a:pPr algn="l"/>
            <a:r>
              <a:rPr lang="en-US" dirty="0" smtClean="0"/>
              <a:t>Agenda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561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8895594"/>
              </p:ext>
            </p:extLst>
          </p:nvPr>
        </p:nvGraphicFramePr>
        <p:xfrm>
          <a:off x="395536" y="1124744"/>
          <a:ext cx="8371656" cy="543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188640"/>
            <a:ext cx="8229600" cy="70609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/>
              <a:t>Limitations in DB Mirroring &amp; Log Shipping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925704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2DFEF69-5570-4AAE-80E7-FD7F21FDE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01E39BD-DB5B-4377-B255-ABBFE5B48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9E8A44-624E-4FF4-89DB-35C85D7D6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C9E8A44-624E-4FF4-89DB-35C85D7D6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7C9E8A44-624E-4FF4-89DB-35C85D7D6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7C9E8A44-624E-4FF4-89DB-35C85D7D6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7C9E8A44-624E-4FF4-89DB-35C85D7D6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CC0456-6034-485E-B8DA-4DC206B3E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BDCC0456-6034-485E-B8DA-4DC206B3E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BDCC0456-6034-485E-B8DA-4DC206B3E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BDCC0456-6034-485E-B8DA-4DC206B3E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2E8953-8565-4C98-895F-DA4FCE74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62E8953-8565-4C98-895F-DA4FCE74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62E8953-8565-4C98-895F-DA4FCE74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62E8953-8565-4C98-895F-DA4FCE74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762E8953-8565-4C98-895F-DA4FCE740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F291-94A3-427A-B809-7ABA8DDF7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E3B9F291-94A3-427A-B809-7ABA8DDF7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E3B9F291-94A3-427A-B809-7ABA8DDF7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E3B9F291-94A3-427A-B809-7ABA8DDF7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D72F99-B28D-48BF-A607-D31CF6F8F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9D72F99-B28D-48BF-A607-D31CF6F8F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9D72F99-B28D-48BF-A607-D31CF6F8F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9D72F99-B28D-48BF-A607-D31CF6F8F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E9D72F99-B28D-48BF-A607-D31CF6F8F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996E4F-114B-4E1F-BFB4-9DFD3DC38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F7996E4F-114B-4E1F-BFB4-9DFD3DC38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F7996E4F-114B-4E1F-BFB4-9DFD3DC38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F7996E4F-114B-4E1F-BFB4-9DFD3DC38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2204864"/>
            <a:ext cx="7812856" cy="39212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Windows Failover Cluster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SQL Server 2012 Enterprise\Developer\Evaluation Edition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All Nodes should be part of the same domain.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Static IP for Listener (a DHCP also Works but….)*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Same Drive Letters on all Nodes otherwise....*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AlwaysON</a:t>
            </a:r>
            <a:r>
              <a:rPr lang="en-US" dirty="0" smtClean="0">
                <a:solidFill>
                  <a:schemeClr val="tx1"/>
                </a:solidFill>
              </a:rPr>
              <a:t> should be enabled on each SQL Installation Service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All participating DBs should be in Full Recovery model with minimum of One Full backup.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Shared Folder*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is required to configure </a:t>
            </a:r>
            <a:r>
              <a:rPr lang="en-US" sz="3600" dirty="0" err="1" smtClean="0"/>
              <a:t>AlwaysON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83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994883494"/>
              </p:ext>
            </p:extLst>
          </p:nvPr>
        </p:nvGraphicFramePr>
        <p:xfrm>
          <a:off x="457200" y="894730"/>
          <a:ext cx="8363272" cy="5630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188640"/>
            <a:ext cx="8229600" cy="70609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>
                <a:solidFill>
                  <a:schemeClr val="bg1"/>
                </a:solidFill>
              </a:rPr>
              <a:t>Benefits of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AlwaysON</a:t>
            </a:r>
            <a:endParaRPr lang="en-US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>
                                            <p:graphicEl>
                                              <a:dgm id="{E789E225-4415-4192-B50B-602DB591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graphicEl>
                                              <a:dgm id="{5E193A34-0702-4BCA-AD5D-77BD35FFB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>
                                            <p:graphicEl>
                                              <a:dgm id="{7D319365-36DD-468B-8BCF-1A1263F25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Arrow Connector 83"/>
          <p:cNvCxnSpPr/>
          <p:nvPr/>
        </p:nvCxnSpPr>
        <p:spPr>
          <a:xfrm flipV="1">
            <a:off x="8802201" y="2392678"/>
            <a:ext cx="0" cy="2941322"/>
          </a:xfrm>
          <a:prstGeom prst="straightConnector1">
            <a:avLst/>
          </a:prstGeom>
          <a:ln w="31750"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66417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How </a:t>
            </a:r>
            <a:r>
              <a:rPr lang="en-US" sz="4000" dirty="0" err="1" smtClean="0"/>
              <a:t>AlwaysON</a:t>
            </a:r>
            <a:r>
              <a:rPr lang="en-US" sz="4000" dirty="0" smtClean="0"/>
              <a:t> Work</a:t>
            </a:r>
            <a:endParaRPr lang="en-US" sz="4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2240280"/>
            <a:ext cx="5543922" cy="393191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Clients connect to primary </a:t>
            </a:r>
            <a:r>
              <a:rPr lang="en-US" dirty="0" smtClean="0">
                <a:solidFill>
                  <a:schemeClr val="tx1"/>
                </a:solidFill>
              </a:rPr>
              <a:t>replica using Listener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failover is initiated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SQL-AG1 </a:t>
            </a:r>
            <a:r>
              <a:rPr lang="en-US" dirty="0">
                <a:solidFill>
                  <a:schemeClr val="tx1"/>
                </a:solidFill>
              </a:rPr>
              <a:t>confirms failover and informs WSFC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Bring SQL-AG1 </a:t>
            </a:r>
            <a:r>
              <a:rPr lang="en-US" dirty="0">
                <a:solidFill>
                  <a:schemeClr val="tx1"/>
                </a:solidFill>
              </a:rPr>
              <a:t>offline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Clients are </a:t>
            </a:r>
            <a:r>
              <a:rPr lang="en-US" dirty="0" smtClean="0">
                <a:solidFill>
                  <a:schemeClr val="tx1"/>
                </a:solidFill>
              </a:rPr>
              <a:t>disconnected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Brings SQL-AG2 online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AG &amp; Listener resource moves to SQL-AG2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Clients </a:t>
            </a:r>
            <a:r>
              <a:rPr lang="en-US" dirty="0">
                <a:solidFill>
                  <a:schemeClr val="tx1"/>
                </a:solidFill>
              </a:rPr>
              <a:t>are automatically redirected to </a:t>
            </a:r>
            <a:r>
              <a:rPr lang="en-US" dirty="0" smtClean="0">
                <a:solidFill>
                  <a:schemeClr val="tx1"/>
                </a:solidFill>
              </a:rPr>
              <a:t>SQL-AG2 using Listener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WSFC </a:t>
            </a:r>
            <a:r>
              <a:rPr lang="en-US" dirty="0" smtClean="0">
                <a:solidFill>
                  <a:schemeClr val="tx1"/>
                </a:solidFill>
              </a:rPr>
              <a:t>notify all </a:t>
            </a:r>
            <a:r>
              <a:rPr lang="en-US" dirty="0">
                <a:solidFill>
                  <a:schemeClr val="tx1"/>
                </a:solidFill>
              </a:rPr>
              <a:t>secondary replicas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>
                <a:solidFill>
                  <a:schemeClr val="tx1"/>
                </a:solidFill>
              </a:rPr>
              <a:t>Secondaries</a:t>
            </a:r>
            <a:r>
              <a:rPr lang="en-US" dirty="0">
                <a:solidFill>
                  <a:schemeClr val="tx1"/>
                </a:solidFill>
              </a:rPr>
              <a:t> reconnect to the new primary replicas mirroring endpoint and synchronization resumes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60" y="3114675"/>
            <a:ext cx="61452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38" y="1304745"/>
            <a:ext cx="61452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38" y="2971800"/>
            <a:ext cx="61452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86"/>
          <p:cNvGrpSpPr/>
          <p:nvPr/>
        </p:nvGrpSpPr>
        <p:grpSpPr>
          <a:xfrm>
            <a:off x="8344882" y="1874520"/>
            <a:ext cx="411587" cy="182880"/>
            <a:chOff x="914400" y="5105400"/>
            <a:chExt cx="533400" cy="335280"/>
          </a:xfrm>
          <a:solidFill>
            <a:srgbClr val="92D050"/>
          </a:solidFill>
        </p:grpSpPr>
        <p:sp>
          <p:nvSpPr>
            <p:cNvPr id="11" name="Oval 10"/>
            <p:cNvSpPr/>
            <p:nvPr/>
          </p:nvSpPr>
          <p:spPr>
            <a:xfrm>
              <a:off x="914400" y="51054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90600" y="51816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066800" y="52578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573" y="4572000"/>
            <a:ext cx="61452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72"/>
          <p:cNvGrpSpPr/>
          <p:nvPr/>
        </p:nvGrpSpPr>
        <p:grpSpPr>
          <a:xfrm>
            <a:off x="8344882" y="3550920"/>
            <a:ext cx="411587" cy="182880"/>
            <a:chOff x="4648200" y="5105400"/>
            <a:chExt cx="533400" cy="3048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4648200" y="51054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724400" y="51816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800600" y="52578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72"/>
          <p:cNvGrpSpPr/>
          <p:nvPr/>
        </p:nvGrpSpPr>
        <p:grpSpPr>
          <a:xfrm>
            <a:off x="8358897" y="5151120"/>
            <a:ext cx="411587" cy="182880"/>
            <a:chOff x="4648200" y="5105400"/>
            <a:chExt cx="533400" cy="3048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4648200" y="51054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724400" y="51816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800600" y="52578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972925" y="1342845"/>
            <a:ext cx="474462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Availability Group Listener</a:t>
            </a:r>
            <a:endParaRPr lang="en-US" b="1" dirty="0">
              <a:solidFill>
                <a:schemeClr val="tx1">
                  <a:lumMod val="75000"/>
                </a:schemeClr>
              </a:solidFill>
            </a:endParaRPr>
          </a:p>
        </p:txBody>
      </p:sp>
      <p:cxnSp>
        <p:nvCxnSpPr>
          <p:cNvPr id="29" name="Elbow Connector 28"/>
          <p:cNvCxnSpPr>
            <a:stCxn id="1028" idx="0"/>
            <a:endCxn id="26" idx="1"/>
          </p:cNvCxnSpPr>
          <p:nvPr/>
        </p:nvCxnSpPr>
        <p:spPr>
          <a:xfrm rot="5400000" flipH="1" flipV="1">
            <a:off x="6154208" y="2295960"/>
            <a:ext cx="1086030" cy="551403"/>
          </a:xfrm>
          <a:prstGeom prst="bentConnector2">
            <a:avLst/>
          </a:prstGeom>
          <a:ln w="412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6552951" y="3550920"/>
            <a:ext cx="419974" cy="1"/>
          </a:xfrm>
          <a:prstGeom prst="bent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2" name="Group 86"/>
          <p:cNvGrpSpPr/>
          <p:nvPr/>
        </p:nvGrpSpPr>
        <p:grpSpPr>
          <a:xfrm>
            <a:off x="8344882" y="3550920"/>
            <a:ext cx="411587" cy="182880"/>
            <a:chOff x="914400" y="5105400"/>
            <a:chExt cx="533400" cy="335280"/>
          </a:xfrm>
          <a:solidFill>
            <a:srgbClr val="92D050"/>
          </a:solidFill>
        </p:grpSpPr>
        <p:sp>
          <p:nvSpPr>
            <p:cNvPr id="43" name="Oval 42"/>
            <p:cNvSpPr/>
            <p:nvPr/>
          </p:nvSpPr>
          <p:spPr>
            <a:xfrm>
              <a:off x="914400" y="51054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990600" y="51816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066800" y="52578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172"/>
          <p:cNvGrpSpPr/>
          <p:nvPr/>
        </p:nvGrpSpPr>
        <p:grpSpPr>
          <a:xfrm>
            <a:off x="8344882" y="1874520"/>
            <a:ext cx="411587" cy="182880"/>
            <a:chOff x="4648200" y="5105400"/>
            <a:chExt cx="533400" cy="3048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1" name="Oval 50"/>
            <p:cNvSpPr/>
            <p:nvPr/>
          </p:nvSpPr>
          <p:spPr>
            <a:xfrm>
              <a:off x="4648200" y="51054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724400" y="51816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4800600" y="52578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cxnSp>
        <p:nvCxnSpPr>
          <p:cNvPr id="78" name="Straight Arrow Connector 77"/>
          <p:cNvCxnSpPr/>
          <p:nvPr/>
        </p:nvCxnSpPr>
        <p:spPr>
          <a:xfrm flipV="1">
            <a:off x="8630707" y="2240280"/>
            <a:ext cx="0" cy="126492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8630707" y="4069080"/>
            <a:ext cx="0" cy="1264921"/>
          </a:xfrm>
          <a:prstGeom prst="straightConnector1">
            <a:avLst/>
          </a:prstGeom>
          <a:ln w="31750"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8623655" y="2392680"/>
            <a:ext cx="0" cy="1264921"/>
          </a:xfrm>
          <a:prstGeom prst="straightConnector1">
            <a:avLst/>
          </a:prstGeom>
          <a:ln w="31750"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2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6254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254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7A245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Topology Examples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70997" y="1447800"/>
            <a:ext cx="5202005" cy="3733800"/>
            <a:chOff x="304800" y="853063"/>
            <a:chExt cx="4267200" cy="2575937"/>
          </a:xfrm>
        </p:grpSpPr>
        <p:pic>
          <p:nvPicPr>
            <p:cNvPr id="5" name="Picture 4" descr="\\johnlserver\docs$\Artwork from DVD Website\Icons - Illustrations\Maps Globes\USA map states with glow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9971" y="914400"/>
              <a:ext cx="3990802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\\johnlserver\docs$\Artwork from DVD Website\Icons - Illustrations\_XML ICONS\Servers SQL database comput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2727" y="1307306"/>
              <a:ext cx="523702" cy="864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lowchart: Punched Tape 6"/>
            <p:cNvSpPr/>
            <p:nvPr/>
          </p:nvSpPr>
          <p:spPr bwMode="auto">
            <a:xfrm>
              <a:off x="692727" y="1524000"/>
              <a:ext cx="450273" cy="359569"/>
            </a:xfrm>
            <a:prstGeom prst="flowChartPunchedTape">
              <a:avLst/>
            </a:prstGeom>
            <a:solidFill>
              <a:schemeClr val="accent4">
                <a:alpha val="44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" name="Picture 7" descr="\\johnlserver\docs$\Artwork from DVD Website\Icons - Illustrations\_XML ICONS\Servers SQL database comput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77193" y="1700213"/>
              <a:ext cx="523702" cy="864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Flowchart: Punched Tape 8"/>
            <p:cNvSpPr/>
            <p:nvPr/>
          </p:nvSpPr>
          <p:spPr bwMode="auto">
            <a:xfrm>
              <a:off x="2477193" y="1981200"/>
              <a:ext cx="418407" cy="347662"/>
            </a:xfrm>
            <a:prstGeom prst="flowChartPunchedTape">
              <a:avLst/>
            </a:prstGeom>
            <a:solidFill>
              <a:schemeClr val="accent4">
                <a:alpha val="44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304800" y="3080295"/>
              <a:ext cx="4267200" cy="1911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/>
                <a:t>Direct attached storage local, regional and geo </a:t>
              </a:r>
              <a:r>
                <a:rPr lang="en-US" sz="1200" dirty="0" err="1" smtClean="0"/>
                <a:t>secondaries</a:t>
              </a:r>
              <a:endParaRPr lang="en-US" sz="1200" dirty="0"/>
            </a:p>
          </p:txBody>
        </p:sp>
        <p:pic>
          <p:nvPicPr>
            <p:cNvPr id="11" name="Picture 10" descr="\\johnlserver\docs$\Artwork from DVD Website\Icons - Illustrations\_XML ICONS\Servers SQL database comput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1435" y="1621632"/>
              <a:ext cx="523702" cy="864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Flowchart: Punched Tape 11"/>
            <p:cNvSpPr/>
            <p:nvPr/>
          </p:nvSpPr>
          <p:spPr bwMode="auto">
            <a:xfrm>
              <a:off x="3253047" y="1778794"/>
              <a:ext cx="543098" cy="392906"/>
            </a:xfrm>
            <a:prstGeom prst="flowChartPunchedTape">
              <a:avLst/>
            </a:prstGeom>
            <a:solidFill>
              <a:schemeClr val="accent4">
                <a:alpha val="44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3" name="Picture 12" descr="\\johnlserver\docs$\Artwork from DVD Website\Icons - Illustrations\_XML ICONS\Servers SQL database comput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2785" y="1700213"/>
              <a:ext cx="523702" cy="864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\\johnlserver\docs$\Artwork from DVD Website\Shapes\Arrows\Gold Gradient Collection\arrow 0 gold  arrow curved 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1066889" flipH="1">
              <a:off x="2527301" y="1518494"/>
              <a:ext cx="1396538" cy="571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\\johnlserver\docs$\Artwork from DVD Website\Shapes\Arrows\Gold Gradient Collection\arrow 0 gold  arrow curved 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2150246" flipH="1">
              <a:off x="3308005" y="1450701"/>
              <a:ext cx="578658" cy="571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Flowchart: Punched Tape 15"/>
            <p:cNvSpPr/>
            <p:nvPr/>
          </p:nvSpPr>
          <p:spPr bwMode="auto">
            <a:xfrm>
              <a:off x="3657600" y="1946644"/>
              <a:ext cx="381000" cy="339356"/>
            </a:xfrm>
            <a:prstGeom prst="flowChartPunchedTap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09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</a:p>
          </p:txBody>
        </p:sp>
        <p:pic>
          <p:nvPicPr>
            <p:cNvPr id="17" name="Picture 16" descr="\\johnlserver\docs$\Artwork from DVD Website\Shapes\Arrows\Gold Gradient Collection\dashed arrow 0 gold  arrow curved 7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231825" flipV="1">
              <a:off x="612302" y="853063"/>
              <a:ext cx="3492851" cy="995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Group 17"/>
          <p:cNvGrpSpPr/>
          <p:nvPr/>
        </p:nvGrpSpPr>
        <p:grpSpPr>
          <a:xfrm>
            <a:off x="2892135" y="5562600"/>
            <a:ext cx="3451976" cy="418474"/>
            <a:chOff x="497377" y="5709079"/>
            <a:chExt cx="3451976" cy="418474"/>
          </a:xfrm>
        </p:grpSpPr>
        <p:pic>
          <p:nvPicPr>
            <p:cNvPr id="19" name="Picture 2" descr="\\johnlserver\docs$\Artwork from DVD Website\Shapes\Arrows\Gold Gradient Collection\dashed arrow 0 gold  arrow curved 7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V="1">
              <a:off x="2244396" y="5776011"/>
              <a:ext cx="617768" cy="228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 descr="\\johnlserver\docs$\Artwork from DVD Website\Shapes\Arrows\Gold Gradient Collection\arrow 0 gold  arrow curved 4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6200000">
              <a:off x="631677" y="5574779"/>
              <a:ext cx="311348" cy="579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1106974" y="5712055"/>
              <a:ext cx="130222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Synchronous </a:t>
              </a:r>
            </a:p>
            <a:p>
              <a:r>
                <a:rPr lang="en-US" sz="1050" b="1" dirty="0" smtClean="0"/>
                <a:t>data movement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3554" y="5712055"/>
              <a:ext cx="112579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Asynchronous data movement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7370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86"/>
          <p:cNvGrpSpPr/>
          <p:nvPr/>
        </p:nvGrpSpPr>
        <p:grpSpPr>
          <a:xfrm>
            <a:off x="8344882" y="1874520"/>
            <a:ext cx="411587" cy="182880"/>
            <a:chOff x="914400" y="5105400"/>
            <a:chExt cx="533400" cy="335280"/>
          </a:xfrm>
          <a:solidFill>
            <a:srgbClr val="92D050"/>
          </a:solidFill>
        </p:grpSpPr>
        <p:sp>
          <p:nvSpPr>
            <p:cNvPr id="11" name="Oval 10"/>
            <p:cNvSpPr/>
            <p:nvPr/>
          </p:nvSpPr>
          <p:spPr>
            <a:xfrm>
              <a:off x="914400" y="51054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90600" y="51816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066800" y="5257800"/>
              <a:ext cx="381000" cy="18288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 flipV="1">
            <a:off x="8802201" y="2392678"/>
            <a:ext cx="0" cy="2941322"/>
          </a:xfrm>
          <a:prstGeom prst="straightConnector1">
            <a:avLst/>
          </a:prstGeom>
          <a:ln w="31750"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251520" y="1990725"/>
            <a:ext cx="554392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Client connects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the Availability </a:t>
            </a:r>
            <a:r>
              <a:rPr lang="en-US" dirty="0">
                <a:solidFill>
                  <a:schemeClr val="tx1"/>
                </a:solidFill>
              </a:rPr>
              <a:t>Group Listener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Standard connections are routed to the Primary server for read/write operations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ReadOnly</a:t>
            </a:r>
            <a:r>
              <a:rPr lang="en-US" dirty="0" smtClean="0">
                <a:solidFill>
                  <a:schemeClr val="tx1"/>
                </a:solidFill>
              </a:rPr>
              <a:t> connections are routed to a readable secondary based on </a:t>
            </a:r>
            <a:r>
              <a:rPr lang="en-US" dirty="0" err="1" smtClean="0">
                <a:solidFill>
                  <a:schemeClr val="tx1"/>
                </a:solidFill>
              </a:rPr>
              <a:t>ReadOnly</a:t>
            </a:r>
            <a:r>
              <a:rPr lang="en-US" dirty="0" smtClean="0">
                <a:solidFill>
                  <a:schemeClr val="tx1"/>
                </a:solidFill>
              </a:rPr>
              <a:t> routing 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Readable secondary </a:t>
            </a:r>
            <a:br>
              <a:rPr lang="en-US" dirty="0" smtClean="0"/>
            </a:br>
            <a:r>
              <a:rPr lang="en-US" sz="2400" dirty="0" err="1" smtClean="0"/>
              <a:t>Readonly</a:t>
            </a:r>
            <a:r>
              <a:rPr lang="en-US" sz="2400" dirty="0" smtClean="0"/>
              <a:t> routing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60" y="3114675"/>
            <a:ext cx="61452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38" y="1304745"/>
            <a:ext cx="61452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38" y="2971800"/>
            <a:ext cx="61452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573" y="4572000"/>
            <a:ext cx="61452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72"/>
          <p:cNvGrpSpPr/>
          <p:nvPr/>
        </p:nvGrpSpPr>
        <p:grpSpPr>
          <a:xfrm>
            <a:off x="8344882" y="3550920"/>
            <a:ext cx="411587" cy="182880"/>
            <a:chOff x="4648200" y="5105400"/>
            <a:chExt cx="533400" cy="3048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4648200" y="51054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724400" y="51816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800600" y="52578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72"/>
          <p:cNvGrpSpPr/>
          <p:nvPr/>
        </p:nvGrpSpPr>
        <p:grpSpPr>
          <a:xfrm>
            <a:off x="8358897" y="5151120"/>
            <a:ext cx="411587" cy="182880"/>
            <a:chOff x="4648200" y="5105400"/>
            <a:chExt cx="533400" cy="3048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4648200" y="51054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724400" y="51816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800600" y="5257800"/>
              <a:ext cx="381000" cy="152400"/>
            </a:xfrm>
            <a:prstGeom prst="ellipse">
              <a:avLst/>
            </a:prstGeom>
            <a:grpFill/>
            <a:ln w="34925">
              <a:noFill/>
            </a:ln>
            <a:effectLst/>
            <a:scene3d>
              <a:camera prst="perspectiveRelaxed"/>
              <a:lightRig rig="threePt" dir="t"/>
            </a:scene3d>
            <a:sp3d extrusionH="107950" prstMaterial="plastic">
              <a:bevelT w="82550" h="63500" prst="coolSlan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784288" y="1342845"/>
            <a:ext cx="474462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Availability Group Listener</a:t>
            </a:r>
            <a:endParaRPr lang="en-US" b="1" dirty="0">
              <a:solidFill>
                <a:schemeClr val="tx1">
                  <a:lumMod val="75000"/>
                </a:schemeClr>
              </a:solidFill>
            </a:endParaRPr>
          </a:p>
        </p:txBody>
      </p:sp>
      <p:cxnSp>
        <p:nvCxnSpPr>
          <p:cNvPr id="29" name="Elbow Connector 28"/>
          <p:cNvCxnSpPr>
            <a:stCxn id="1028" idx="0"/>
            <a:endCxn id="26" idx="1"/>
          </p:cNvCxnSpPr>
          <p:nvPr/>
        </p:nvCxnSpPr>
        <p:spPr>
          <a:xfrm rot="5400000" flipH="1" flipV="1">
            <a:off x="6059890" y="2390277"/>
            <a:ext cx="1086030" cy="362766"/>
          </a:xfrm>
          <a:prstGeom prst="bentConnector2">
            <a:avLst/>
          </a:prstGeom>
          <a:ln w="412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6" idx="2"/>
          </p:cNvCxnSpPr>
          <p:nvPr/>
        </p:nvCxnSpPr>
        <p:spPr>
          <a:xfrm rot="16200000" flipH="1">
            <a:off x="6846288" y="2889676"/>
            <a:ext cx="912673" cy="562211"/>
          </a:xfrm>
          <a:prstGeom prst="bentConnector3">
            <a:avLst>
              <a:gd name="adj1" fmla="val 100095"/>
            </a:avLst>
          </a:prstGeom>
          <a:ln w="412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8623655" y="2392680"/>
            <a:ext cx="0" cy="1264921"/>
          </a:xfrm>
          <a:prstGeom prst="straightConnector1">
            <a:avLst/>
          </a:prstGeom>
          <a:ln w="31750"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7246125" y="2007523"/>
            <a:ext cx="342989" cy="1"/>
          </a:xfrm>
          <a:prstGeom prst="bent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367</TotalTime>
  <Words>1706</Words>
  <Application>Microsoft Office PowerPoint</Application>
  <PresentationFormat>On-screen Show (4:3)</PresentationFormat>
  <Paragraphs>200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Implementing SQLServer AlwaysON</vt:lpstr>
      <vt:lpstr>Sarabpreet Singh Anand</vt:lpstr>
      <vt:lpstr>Agenda</vt:lpstr>
      <vt:lpstr>PowerPoint Presentation</vt:lpstr>
      <vt:lpstr>What is required to configure AlwaysON</vt:lpstr>
      <vt:lpstr>PowerPoint Presentation</vt:lpstr>
      <vt:lpstr>How AlwaysON Work</vt:lpstr>
      <vt:lpstr>Topology Examples</vt:lpstr>
      <vt:lpstr>Readable secondary  Readonly routing</vt:lpstr>
      <vt:lpstr>Readable Secondary Offloading Backups To a Secondary</vt:lpstr>
      <vt:lpstr>PowerPoint Presentation</vt:lpstr>
      <vt:lpstr>PowerPoint Presentation</vt:lpstr>
    </vt:vector>
  </TitlesOfParts>
  <Company>Sarabpreet.com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Sarabpreet Singh Anand</dc:creator>
  <cp:lastModifiedBy>Singh, Sarabpreet</cp:lastModifiedBy>
  <cp:revision>194</cp:revision>
  <dcterms:created xsi:type="dcterms:W3CDTF">2013-05-14T09:29:42Z</dcterms:created>
  <dcterms:modified xsi:type="dcterms:W3CDTF">2013-07-31T12:32:49Z</dcterms:modified>
</cp:coreProperties>
</file>